
<file path=[Content_Types].xml><?xml version="1.0" encoding="utf-8"?>
<Types xmlns="http://schemas.openxmlformats.org/package/2006/content-types">
  <Default Extension="cc0"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theme/themeOverride127.xml" ContentType="application/vnd.openxmlformats-officedocument.themeOverride+xml"/>
  <Override PartName="/ppt/theme/themeOverride128.xml" ContentType="application/vnd.openxmlformats-officedocument.themeOverride+xml"/>
  <Override PartName="/ppt/theme/themeOverride129.xml" ContentType="application/vnd.openxmlformats-officedocument.themeOverride+xml"/>
  <Override PartName="/ppt/theme/themeOverride130.xml" ContentType="application/vnd.openxmlformats-officedocument.themeOverride+xml"/>
  <Override PartName="/ppt/theme/themeOverride131.xml" ContentType="application/vnd.openxmlformats-officedocument.themeOverride+xml"/>
  <Override PartName="/ppt/theme/themeOverride132.xml" ContentType="application/vnd.openxmlformats-officedocument.themeOverrid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3.xml" ContentType="application/vnd.openxmlformats-officedocument.them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theme/themeOverride139.xml" ContentType="application/vnd.openxmlformats-officedocument.themeOverr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theme/themeOverride144.xml" ContentType="application/vnd.openxmlformats-officedocument.themeOverrid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4.xml" ContentType="application/vnd.openxmlformats-officedocument.them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theme/themeOverride152.xml" ContentType="application/vnd.openxmlformats-officedocument.themeOverride+xml"/>
  <Override PartName="/ppt/theme/themeOverride153.xml" ContentType="application/vnd.openxmlformats-officedocument.themeOverride+xml"/>
  <Override PartName="/ppt/theme/themeOverride154.xml" ContentType="application/vnd.openxmlformats-officedocument.themeOverride+xml"/>
  <Override PartName="/ppt/theme/themeOverride155.xml" ContentType="application/vnd.openxmlformats-officedocument.themeOverrid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5.xml" ContentType="application/vnd.openxmlformats-officedocument.theme+xml"/>
  <Override PartName="/ppt/theme/themeOverride156.xml" ContentType="application/vnd.openxmlformats-officedocument.themeOverr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6.xml" ContentType="application/vnd.openxmlformats-officedocument.theme+xml"/>
  <Override PartName="/ppt/theme/themeOverride167.xml" ContentType="application/vnd.openxmlformats-officedocument.themeOverride+xml"/>
  <Override PartName="/ppt/theme/themeOverride168.xml" ContentType="application/vnd.openxmlformats-officedocument.themeOverride+xml"/>
  <Override PartName="/ppt/theme/themeOverride169.xml" ContentType="application/vnd.openxmlformats-officedocument.themeOverride+xml"/>
  <Override PartName="/ppt/theme/themeOverride170.xml" ContentType="application/vnd.openxmlformats-officedocument.themeOverride+xml"/>
  <Override PartName="/ppt/theme/themeOverride171.xml" ContentType="application/vnd.openxmlformats-officedocument.themeOverride+xml"/>
  <Override PartName="/ppt/theme/themeOverride172.xml" ContentType="application/vnd.openxmlformats-officedocument.themeOverride+xml"/>
  <Override PartName="/ppt/theme/themeOverride173.xml" ContentType="application/vnd.openxmlformats-officedocument.themeOverride+xml"/>
  <Override PartName="/ppt/theme/themeOverride174.xml" ContentType="application/vnd.openxmlformats-officedocument.themeOverride+xml"/>
  <Override PartName="/ppt/theme/themeOverride175.xml" ContentType="application/vnd.openxmlformats-officedocument.themeOverride+xml"/>
  <Override PartName="/ppt/theme/themeOverride176.xml" ContentType="application/vnd.openxmlformats-officedocument.themeOverride+xml"/>
  <Override PartName="/ppt/theme/themeOverride177.xml" ContentType="application/vnd.openxmlformats-officedocument.themeOverrid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7.xml" ContentType="application/vnd.openxmlformats-officedocument.theme+xml"/>
  <Override PartName="/ppt/theme/themeOverride178.xml" ContentType="application/vnd.openxmlformats-officedocument.themeOverride+xml"/>
  <Override PartName="/ppt/theme/themeOverride179.xml" ContentType="application/vnd.openxmlformats-officedocument.themeOverride+xml"/>
  <Override PartName="/ppt/theme/themeOverride180.xml" ContentType="application/vnd.openxmlformats-officedocument.themeOverride+xml"/>
  <Override PartName="/ppt/theme/themeOverride181.xml" ContentType="application/vnd.openxmlformats-officedocument.themeOverride+xml"/>
  <Override PartName="/ppt/theme/themeOverride182.xml" ContentType="application/vnd.openxmlformats-officedocument.themeOverride+xml"/>
  <Override PartName="/ppt/theme/themeOverride183.xml" ContentType="application/vnd.openxmlformats-officedocument.themeOverride+xml"/>
  <Override PartName="/ppt/theme/themeOverride184.xml" ContentType="application/vnd.openxmlformats-officedocument.themeOverride+xml"/>
  <Override PartName="/ppt/theme/themeOverride185.xml" ContentType="application/vnd.openxmlformats-officedocument.themeOverride+xml"/>
  <Override PartName="/ppt/theme/themeOverride186.xml" ContentType="application/vnd.openxmlformats-officedocument.themeOverride+xml"/>
  <Override PartName="/ppt/theme/themeOverride187.xml" ContentType="application/vnd.openxmlformats-officedocument.themeOverride+xml"/>
  <Override PartName="/ppt/theme/themeOverride188.xml" ContentType="application/vnd.openxmlformats-officedocument.themeOverrid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8.xml" ContentType="application/vnd.openxmlformats-officedocument.theme+xml"/>
  <Override PartName="/ppt/theme/themeOverride189.xml" ContentType="application/vnd.openxmlformats-officedocument.themeOverride+xml"/>
  <Override PartName="/ppt/theme/themeOverride190.xml" ContentType="application/vnd.openxmlformats-officedocument.themeOverride+xml"/>
  <Override PartName="/ppt/theme/themeOverride191.xml" ContentType="application/vnd.openxmlformats-officedocument.themeOverride+xml"/>
  <Override PartName="/ppt/theme/themeOverride192.xml" ContentType="application/vnd.openxmlformats-officedocument.themeOverride+xml"/>
  <Override PartName="/ppt/theme/themeOverride193.xml" ContentType="application/vnd.openxmlformats-officedocument.themeOverride+xml"/>
  <Override PartName="/ppt/theme/themeOverride194.xml" ContentType="application/vnd.openxmlformats-officedocument.themeOverride+xml"/>
  <Override PartName="/ppt/theme/themeOverride195.xml" ContentType="application/vnd.openxmlformats-officedocument.themeOverride+xml"/>
  <Override PartName="/ppt/theme/themeOverride196.xml" ContentType="application/vnd.openxmlformats-officedocument.themeOverride+xml"/>
  <Override PartName="/ppt/theme/themeOverride197.xml" ContentType="application/vnd.openxmlformats-officedocument.themeOverride+xml"/>
  <Override PartName="/ppt/theme/themeOverride198.xml" ContentType="application/vnd.openxmlformats-officedocument.themeOverride+xml"/>
  <Override PartName="/ppt/theme/themeOverride199.xml" ContentType="application/vnd.openxmlformats-officedocument.themeOverride+xml"/>
  <Override PartName="/ppt/theme/theme1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5.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6.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9.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0.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1.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3.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14.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15.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16.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17.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18.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19.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notesSlides/notesSlide20.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1.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notesSlides/notesSlide22.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notesSlides/notesSlide23.xml" ContentType="application/vnd.openxmlformats-officedocument.presentationml.notesSlide+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 id="2147483744" r:id="rId8"/>
    <p:sldMasterId id="2147483756" r:id="rId9"/>
    <p:sldMasterId id="2147483768" r:id="rId10"/>
    <p:sldMasterId id="2147483780" r:id="rId11"/>
    <p:sldMasterId id="2147483792" r:id="rId12"/>
    <p:sldMasterId id="2147483805" r:id="rId13"/>
    <p:sldMasterId id="2147483818" r:id="rId14"/>
    <p:sldMasterId id="2147483830" r:id="rId15"/>
    <p:sldMasterId id="2147483842" r:id="rId16"/>
    <p:sldMasterId id="2147483854" r:id="rId17"/>
    <p:sldMasterId id="2147483866" r:id="rId18"/>
  </p:sldMasterIdLst>
  <p:notesMasterIdLst>
    <p:notesMasterId r:id="rId44"/>
  </p:notesMasterIdLst>
  <p:sldIdLst>
    <p:sldId id="257" r:id="rId19"/>
    <p:sldId id="256" r:id="rId20"/>
    <p:sldId id="259" r:id="rId21"/>
    <p:sldId id="380" r:id="rId22"/>
    <p:sldId id="11089782" r:id="rId23"/>
    <p:sldId id="11089783" r:id="rId24"/>
    <p:sldId id="11089784" r:id="rId25"/>
    <p:sldId id="367" r:id="rId26"/>
    <p:sldId id="11089992" r:id="rId27"/>
    <p:sldId id="300" r:id="rId28"/>
    <p:sldId id="383" r:id="rId29"/>
    <p:sldId id="11089785" r:id="rId30"/>
    <p:sldId id="11089786" r:id="rId31"/>
    <p:sldId id="381" r:id="rId32"/>
    <p:sldId id="11089787" r:id="rId33"/>
    <p:sldId id="378" r:id="rId34"/>
    <p:sldId id="11089788" r:id="rId35"/>
    <p:sldId id="11089977" r:id="rId36"/>
    <p:sldId id="11089776" r:id="rId37"/>
    <p:sldId id="291" r:id="rId38"/>
    <p:sldId id="11089978" r:id="rId39"/>
    <p:sldId id="11089965" r:id="rId40"/>
    <p:sldId id="260" r:id="rId41"/>
    <p:sldId id="265" r:id="rId42"/>
    <p:sldId id="258"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27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87"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Normal" panose="020B0400000000000000" pitchFamily="34" charset="-122"/>
                <a:ea typeface="思源黑体 Normal" panose="020B04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Normal" panose="020B0400000000000000" pitchFamily="34" charset="-122"/>
                <a:ea typeface="思源黑体 Normal" panose="020B0400000000000000" pitchFamily="34" charset="-122"/>
              </a:defRPr>
            </a:lvl1pPr>
          </a:lstStyle>
          <a:p>
            <a:fld id="{AE87DA14-B7ED-465E-AF79-AC66AA0AE6C4}" type="datetimeFigureOut">
              <a:rPr lang="zh-CN" altLang="en-US" smtClean="0"/>
              <a:pPr/>
              <a:t>2024/10/22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Normal" panose="020B0400000000000000" pitchFamily="34" charset="-122"/>
                <a:ea typeface="思源黑体 Normal" panose="020B04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Normal" panose="020B0400000000000000" pitchFamily="34" charset="-122"/>
                <a:ea typeface="思源黑体 Normal" panose="020B0400000000000000" pitchFamily="34" charset="-122"/>
              </a:defRPr>
            </a:lvl1pPr>
          </a:lstStyle>
          <a:p>
            <a:fld id="{8A7467B8-243E-4169-8E5E-173DA3D7C958}" type="slidenum">
              <a:rPr lang="zh-CN" altLang="en-US" smtClean="0"/>
              <a:pPr/>
              <a:t>‹#›</a:t>
            </a:fld>
            <a:endParaRPr lang="zh-CN" altLang="en-US" dirty="0"/>
          </a:p>
        </p:txBody>
      </p:sp>
    </p:spTree>
    <p:extLst>
      <p:ext uri="{BB962C8B-B14F-4D97-AF65-F5344CB8AC3E}">
        <p14:creationId xmlns:p14="http://schemas.microsoft.com/office/powerpoint/2010/main" val="1490462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Normal" panose="020B0400000000000000" pitchFamily="34" charset="-122"/>
        <a:ea typeface="思源黑体 Normal" panose="020B0400000000000000" pitchFamily="34" charset="-122"/>
        <a:cs typeface="+mn-cs"/>
      </a:defRPr>
    </a:lvl1pPr>
    <a:lvl2pPr marL="457200" algn="l" defTabSz="914400" rtl="0" eaLnBrk="1" latinLnBrk="0" hangingPunct="1">
      <a:defRPr sz="1200" kern="1200">
        <a:solidFill>
          <a:schemeClr val="tx1"/>
        </a:solidFill>
        <a:latin typeface="思源黑体 Normal" panose="020B0400000000000000" pitchFamily="34" charset="-122"/>
        <a:ea typeface="思源黑体 Normal" panose="020B0400000000000000" pitchFamily="34" charset="-122"/>
        <a:cs typeface="+mn-cs"/>
      </a:defRPr>
    </a:lvl2pPr>
    <a:lvl3pPr marL="914400" algn="l" defTabSz="914400" rtl="0" eaLnBrk="1" latinLnBrk="0" hangingPunct="1">
      <a:defRPr sz="1200" kern="1200">
        <a:solidFill>
          <a:schemeClr val="tx1"/>
        </a:solidFill>
        <a:latin typeface="思源黑体 Normal" panose="020B0400000000000000" pitchFamily="34" charset="-122"/>
        <a:ea typeface="思源黑体 Normal" panose="020B0400000000000000" pitchFamily="34" charset="-122"/>
        <a:cs typeface="+mn-cs"/>
      </a:defRPr>
    </a:lvl3pPr>
    <a:lvl4pPr marL="1371600" algn="l" defTabSz="914400" rtl="0" eaLnBrk="1" latinLnBrk="0" hangingPunct="1">
      <a:defRPr sz="1200" kern="1200">
        <a:solidFill>
          <a:schemeClr val="tx1"/>
        </a:solidFill>
        <a:latin typeface="思源黑体 Normal" panose="020B0400000000000000" pitchFamily="34" charset="-122"/>
        <a:ea typeface="思源黑体 Normal" panose="020B0400000000000000" pitchFamily="34" charset="-122"/>
        <a:cs typeface="+mn-cs"/>
      </a:defRPr>
    </a:lvl4pPr>
    <a:lvl5pPr marL="1828800" algn="l" defTabSz="914400" rtl="0" eaLnBrk="1" latinLnBrk="0" hangingPunct="1">
      <a:defRPr sz="1200" kern="1200">
        <a:solidFill>
          <a:schemeClr val="tx1"/>
        </a:solidFill>
        <a:latin typeface="思源黑体 Normal" panose="020B0400000000000000" pitchFamily="34" charset="-122"/>
        <a:ea typeface="思源黑体 Normal" panose="020B04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a:t>
            </a:fld>
            <a:endParaRPr lang="zh-CN" altLang="en-US"/>
          </a:p>
        </p:txBody>
      </p:sp>
    </p:spTree>
    <p:extLst>
      <p:ext uri="{BB962C8B-B14F-4D97-AF65-F5344CB8AC3E}">
        <p14:creationId xmlns:p14="http://schemas.microsoft.com/office/powerpoint/2010/main" val="3799465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11</a:t>
            </a:fld>
            <a:endParaRPr lang="zh-CN" altLang="en-US"/>
          </a:p>
        </p:txBody>
      </p:sp>
    </p:spTree>
    <p:extLst>
      <p:ext uri="{BB962C8B-B14F-4D97-AF65-F5344CB8AC3E}">
        <p14:creationId xmlns:p14="http://schemas.microsoft.com/office/powerpoint/2010/main" val="1226115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12</a:t>
            </a:fld>
            <a:endParaRPr lang="zh-CN" altLang="en-US"/>
          </a:p>
        </p:txBody>
      </p:sp>
    </p:spTree>
    <p:extLst>
      <p:ext uri="{BB962C8B-B14F-4D97-AF65-F5344CB8AC3E}">
        <p14:creationId xmlns:p14="http://schemas.microsoft.com/office/powerpoint/2010/main" val="621558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13</a:t>
            </a:fld>
            <a:endParaRPr lang="zh-CN" altLang="en-US"/>
          </a:p>
        </p:txBody>
      </p:sp>
    </p:spTree>
    <p:extLst>
      <p:ext uri="{BB962C8B-B14F-4D97-AF65-F5344CB8AC3E}">
        <p14:creationId xmlns:p14="http://schemas.microsoft.com/office/powerpoint/2010/main" val="200522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14</a:t>
            </a:fld>
            <a:endParaRPr lang="zh-CN" altLang="en-US"/>
          </a:p>
        </p:txBody>
      </p:sp>
    </p:spTree>
    <p:extLst>
      <p:ext uri="{BB962C8B-B14F-4D97-AF65-F5344CB8AC3E}">
        <p14:creationId xmlns:p14="http://schemas.microsoft.com/office/powerpoint/2010/main" val="3712411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15</a:t>
            </a:fld>
            <a:endParaRPr lang="zh-CN" altLang="en-US"/>
          </a:p>
        </p:txBody>
      </p:sp>
    </p:spTree>
    <p:extLst>
      <p:ext uri="{BB962C8B-B14F-4D97-AF65-F5344CB8AC3E}">
        <p14:creationId xmlns:p14="http://schemas.microsoft.com/office/powerpoint/2010/main" val="2361744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16</a:t>
            </a:fld>
            <a:endParaRPr lang="zh-CN" altLang="en-US"/>
          </a:p>
        </p:txBody>
      </p:sp>
    </p:spTree>
    <p:extLst>
      <p:ext uri="{BB962C8B-B14F-4D97-AF65-F5344CB8AC3E}">
        <p14:creationId xmlns:p14="http://schemas.microsoft.com/office/powerpoint/2010/main" val="3697444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17</a:t>
            </a:fld>
            <a:endParaRPr lang="zh-CN" altLang="en-US"/>
          </a:p>
        </p:txBody>
      </p:sp>
    </p:spTree>
    <p:extLst>
      <p:ext uri="{BB962C8B-B14F-4D97-AF65-F5344CB8AC3E}">
        <p14:creationId xmlns:p14="http://schemas.microsoft.com/office/powerpoint/2010/main" val="3797033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18</a:t>
            </a:fld>
            <a:endParaRPr lang="zh-CN" altLang="en-US"/>
          </a:p>
        </p:txBody>
      </p:sp>
    </p:spTree>
    <p:extLst>
      <p:ext uri="{BB962C8B-B14F-4D97-AF65-F5344CB8AC3E}">
        <p14:creationId xmlns:p14="http://schemas.microsoft.com/office/powerpoint/2010/main" val="3727306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19</a:t>
            </a:fld>
            <a:endParaRPr lang="zh-CN" altLang="en-US"/>
          </a:p>
        </p:txBody>
      </p:sp>
    </p:spTree>
    <p:extLst>
      <p:ext uri="{BB962C8B-B14F-4D97-AF65-F5344CB8AC3E}">
        <p14:creationId xmlns:p14="http://schemas.microsoft.com/office/powerpoint/2010/main" val="4143646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20</a:t>
            </a:fld>
            <a:endParaRPr lang="zh-CN" altLang="en-US"/>
          </a:p>
        </p:txBody>
      </p:sp>
    </p:spTree>
    <p:extLst>
      <p:ext uri="{BB962C8B-B14F-4D97-AF65-F5344CB8AC3E}">
        <p14:creationId xmlns:p14="http://schemas.microsoft.com/office/powerpoint/2010/main" val="4225694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2</a:t>
            </a:fld>
            <a:endParaRPr lang="zh-CN" altLang="en-US"/>
          </a:p>
        </p:txBody>
      </p:sp>
    </p:spTree>
    <p:extLst>
      <p:ext uri="{BB962C8B-B14F-4D97-AF65-F5344CB8AC3E}">
        <p14:creationId xmlns:p14="http://schemas.microsoft.com/office/powerpoint/2010/main" val="2911433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21</a:t>
            </a:fld>
            <a:endParaRPr lang="zh-CN" altLang="en-US"/>
          </a:p>
        </p:txBody>
      </p:sp>
    </p:spTree>
    <p:extLst>
      <p:ext uri="{BB962C8B-B14F-4D97-AF65-F5344CB8AC3E}">
        <p14:creationId xmlns:p14="http://schemas.microsoft.com/office/powerpoint/2010/main" val="3871486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22</a:t>
            </a:fld>
            <a:endParaRPr lang="zh-CN" altLang="en-US"/>
          </a:p>
        </p:txBody>
      </p:sp>
    </p:spTree>
    <p:extLst>
      <p:ext uri="{BB962C8B-B14F-4D97-AF65-F5344CB8AC3E}">
        <p14:creationId xmlns:p14="http://schemas.microsoft.com/office/powerpoint/2010/main" val="4210966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23</a:t>
            </a:fld>
            <a:endParaRPr lang="zh-CN" altLang="en-US"/>
          </a:p>
        </p:txBody>
      </p:sp>
    </p:spTree>
    <p:extLst>
      <p:ext uri="{BB962C8B-B14F-4D97-AF65-F5344CB8AC3E}">
        <p14:creationId xmlns:p14="http://schemas.microsoft.com/office/powerpoint/2010/main" val="3235026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24</a:t>
            </a:fld>
            <a:endParaRPr lang="zh-CN" altLang="en-US"/>
          </a:p>
        </p:txBody>
      </p:sp>
    </p:spTree>
    <p:extLst>
      <p:ext uri="{BB962C8B-B14F-4D97-AF65-F5344CB8AC3E}">
        <p14:creationId xmlns:p14="http://schemas.microsoft.com/office/powerpoint/2010/main" val="3543187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25</a:t>
            </a:fld>
            <a:endParaRPr lang="zh-CN" altLang="en-US"/>
          </a:p>
        </p:txBody>
      </p:sp>
    </p:spTree>
    <p:extLst>
      <p:ext uri="{BB962C8B-B14F-4D97-AF65-F5344CB8AC3E}">
        <p14:creationId xmlns:p14="http://schemas.microsoft.com/office/powerpoint/2010/main" val="259569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3</a:t>
            </a:fld>
            <a:endParaRPr lang="zh-CN" altLang="en-US"/>
          </a:p>
        </p:txBody>
      </p:sp>
    </p:spTree>
    <p:extLst>
      <p:ext uri="{BB962C8B-B14F-4D97-AF65-F5344CB8AC3E}">
        <p14:creationId xmlns:p14="http://schemas.microsoft.com/office/powerpoint/2010/main" val="3201584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4</a:t>
            </a:fld>
            <a:endParaRPr lang="zh-CN" altLang="en-US"/>
          </a:p>
        </p:txBody>
      </p:sp>
    </p:spTree>
    <p:extLst>
      <p:ext uri="{BB962C8B-B14F-4D97-AF65-F5344CB8AC3E}">
        <p14:creationId xmlns:p14="http://schemas.microsoft.com/office/powerpoint/2010/main" val="410203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5</a:t>
            </a:fld>
            <a:endParaRPr lang="zh-CN" altLang="en-US"/>
          </a:p>
        </p:txBody>
      </p:sp>
    </p:spTree>
    <p:extLst>
      <p:ext uri="{BB962C8B-B14F-4D97-AF65-F5344CB8AC3E}">
        <p14:creationId xmlns:p14="http://schemas.microsoft.com/office/powerpoint/2010/main" val="353132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6</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7</a:t>
            </a:fld>
            <a:endParaRPr lang="zh-CN" altLang="en-US"/>
          </a:p>
        </p:txBody>
      </p:sp>
    </p:spTree>
    <p:extLst>
      <p:ext uri="{BB962C8B-B14F-4D97-AF65-F5344CB8AC3E}">
        <p14:creationId xmlns:p14="http://schemas.microsoft.com/office/powerpoint/2010/main" val="2552120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8</a:t>
            </a:fld>
            <a:endParaRPr lang="zh-CN" altLang="en-US"/>
          </a:p>
        </p:txBody>
      </p:sp>
    </p:spTree>
    <p:extLst>
      <p:ext uri="{BB962C8B-B14F-4D97-AF65-F5344CB8AC3E}">
        <p14:creationId xmlns:p14="http://schemas.microsoft.com/office/powerpoint/2010/main" val="1754701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10</a:t>
            </a:fld>
            <a:endParaRPr lang="zh-CN" altLang="en-US"/>
          </a:p>
        </p:txBody>
      </p:sp>
    </p:spTree>
    <p:extLst>
      <p:ext uri="{BB962C8B-B14F-4D97-AF65-F5344CB8AC3E}">
        <p14:creationId xmlns:p14="http://schemas.microsoft.com/office/powerpoint/2010/main" val="1255864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9.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1.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2.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3.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4.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5.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6.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7.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8.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9.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10.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1.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2.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3.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4.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5.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6.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7.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9.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20.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21.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2.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3.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4.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5.xml"/></Relationships>
</file>

<file path=ppt/slideLayouts/_rels/slideLayout12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6.xml"/></Relationships>
</file>

<file path=ppt/slideLayouts/_rels/slideLayout12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7.xml"/></Relationships>
</file>

<file path=ppt/slideLayouts/_rels/slideLayout12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8.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9.xml"/></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30.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31.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32.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3.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4.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5.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6.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7.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9.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0.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1.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2.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3.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4.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5.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6.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7.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0.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9.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0.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1.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2.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3.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4.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5.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6.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7.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9.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0.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1.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2.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3.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4.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5.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6.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67.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6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69.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0.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1.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2.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3.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4.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5.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6.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7.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7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79.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0.xml"/></Relationships>
</file>

<file path=ppt/slideLayouts/_rels/slideLayout182.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1.xml"/></Relationships>
</file>

<file path=ppt/slideLayouts/_rels/slideLayout183.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2.xml"/></Relationships>
</file>

<file path=ppt/slideLayouts/_rels/slideLayout184.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3.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4.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5.xml"/></Relationships>
</file>

<file path=ppt/slideLayouts/_rels/slideLayout187.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6.xml"/></Relationships>
</file>

<file path=ppt/slideLayouts/_rels/slideLayout188.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7.xml"/></Relationships>
</file>

<file path=ppt/slideLayouts/_rels/slideLayout189.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89.xml"/></Relationships>
</file>

<file path=ppt/slideLayouts/_rels/slideLayout191.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0.xml"/></Relationships>
</file>

<file path=ppt/slideLayouts/_rels/slideLayout192.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1.xml"/></Relationships>
</file>

<file path=ppt/slideLayouts/_rels/slideLayout193.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2.xml"/></Relationships>
</file>

<file path=ppt/slideLayouts/_rels/slideLayout194.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3.xml"/></Relationships>
</file>

<file path=ppt/slideLayouts/_rels/slideLayout195.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4.xml"/></Relationships>
</file>

<file path=ppt/slideLayouts/_rels/slideLayout196.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5.xml"/></Relationships>
</file>

<file path=ppt/slideLayouts/_rels/slideLayout197.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6.xml"/></Relationships>
</file>

<file path=ppt/slideLayouts/_rels/slideLayout198.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7.xml"/></Relationships>
</file>

<file path=ppt/slideLayouts/_rels/slideLayout199.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0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4.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5.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6.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7.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8.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9.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0.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1.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2.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3.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4.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5.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6.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8.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3.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4.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5.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7.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8.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9.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0.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3.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4.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5.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6.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7.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9.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0.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1.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2.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3.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4.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5.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6.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7.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9.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0.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1.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2.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3.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4.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5.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6.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7.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89.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0.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1.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2.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3.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4.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5.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6.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7.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2376A-A66A-8EC1-0147-1D20D8A5D9C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B5ACE68-EA26-9019-8A39-AEA1242CBB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E65CF1-71FD-A3FA-A503-6439AD930D51}"/>
              </a:ext>
            </a:extLst>
          </p:cNvPr>
          <p:cNvSpPr>
            <a:spLocks noGrp="1"/>
          </p:cNvSpPr>
          <p:nvPr>
            <p:ph type="dt" sz="half" idx="10"/>
          </p:nvPr>
        </p:nvSpPr>
        <p:spPr/>
        <p:txBody>
          <a:bodyPr/>
          <a:lstStyle/>
          <a:p>
            <a:fld id="{1D265C89-B1BF-4C37-AC64-5901284FCDC4}"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AFCA3331-D711-5555-7265-99EBA05241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305C73-C349-03E9-CB71-C4882CC62B98}"/>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1215607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AE501-C1E7-857D-E97C-E43EC67B3F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48B658A-DB53-AD13-02C5-8BB5F8FECBF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E401AF-B638-B600-FAED-C1FF11882179}"/>
              </a:ext>
            </a:extLst>
          </p:cNvPr>
          <p:cNvSpPr>
            <a:spLocks noGrp="1"/>
          </p:cNvSpPr>
          <p:nvPr>
            <p:ph type="dt" sz="half" idx="10"/>
          </p:nvPr>
        </p:nvSpPr>
        <p:spPr/>
        <p:txBody>
          <a:bodyPr/>
          <a:lstStyle/>
          <a:p>
            <a:fld id="{1D265C89-B1BF-4C37-AC64-5901284FCDC4}"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C06209C4-96F5-EF41-ABA0-6BE414EC13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50C306-836E-5562-01D8-2C8875150358}"/>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16335345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DE1874-8783-143A-A18E-8FEC33A98233}"/>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D016155-D3DA-5B75-A8BD-729AA8FFB84F}"/>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C846F17-544B-1C58-EDE2-A9B81552D5F0}"/>
              </a:ext>
            </a:extLst>
          </p:cNvPr>
          <p:cNvSpPr>
            <a:spLocks noGrp="1"/>
          </p:cNvSpPr>
          <p:nvPr>
            <p:ph type="dt" sz="half" idx="10"/>
          </p:nvPr>
        </p:nvSpPr>
        <p:spPr/>
        <p:txBody>
          <a:bodyPr/>
          <a:lstStyle/>
          <a:p>
            <a:fld id="{4F0E3241-0328-4551-855D-AF149B26728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E668193F-188D-BEFA-247E-4E7A9856FE4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D457932-90CC-C532-D86C-7FCB61872500}"/>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27856218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4B693-FD75-26E3-50A3-E7CB0F05652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EC3CA1B-4C6C-6E5D-4975-85448A0AA1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9433471-70DA-31B6-BE53-0009ADD36AFF}"/>
              </a:ext>
            </a:extLst>
          </p:cNvPr>
          <p:cNvSpPr>
            <a:spLocks noGrp="1"/>
          </p:cNvSpPr>
          <p:nvPr>
            <p:ph type="dt" sz="half" idx="10"/>
          </p:nvPr>
        </p:nvSpPr>
        <p:spPr/>
        <p:txBody>
          <a:bodyPr/>
          <a:lstStyle/>
          <a:p>
            <a:fld id="{6A2CD974-F9CA-4D86-90B8-030ED02D5A16}"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7403645B-B6A2-959F-76F4-48323A8B3E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3EE053-4260-ADAC-C84D-2D06A83CA1E8}"/>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8383524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D8797-B572-6B53-4415-81B4F4783F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CE300C-BB15-B67E-4E88-F45CE1C321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2B19FF-8B6D-AA91-D711-FC7095110626}"/>
              </a:ext>
            </a:extLst>
          </p:cNvPr>
          <p:cNvSpPr>
            <a:spLocks noGrp="1"/>
          </p:cNvSpPr>
          <p:nvPr>
            <p:ph type="dt" sz="half" idx="10"/>
          </p:nvPr>
        </p:nvSpPr>
        <p:spPr/>
        <p:txBody>
          <a:bodyPr/>
          <a:lstStyle/>
          <a:p>
            <a:fld id="{6A2CD974-F9CA-4D86-90B8-030ED02D5A16}"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EBE477E2-55BA-590A-973C-66FC629C52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3D2733-F4FA-A1BC-7B89-8207A11C722D}"/>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64738748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82149-9250-79C8-1B35-43B4D5C47F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FA7E35-073C-9A76-FAF6-5F5056C315C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982A191-3356-ABE7-B69F-B43D4138D831}"/>
              </a:ext>
            </a:extLst>
          </p:cNvPr>
          <p:cNvSpPr>
            <a:spLocks noGrp="1"/>
          </p:cNvSpPr>
          <p:nvPr>
            <p:ph type="dt" sz="half" idx="10"/>
          </p:nvPr>
        </p:nvSpPr>
        <p:spPr/>
        <p:txBody>
          <a:bodyPr/>
          <a:lstStyle/>
          <a:p>
            <a:fld id="{6A2CD974-F9CA-4D86-90B8-030ED02D5A16}"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DD9FF31C-70AE-D941-21C0-500EE3E84E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35B2ED-7D8A-B239-7427-7D0A06358382}"/>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115448096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3687C-4188-BCAC-7418-B9EE7978AD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EABAC1-C69B-7028-D002-2759DEA0C7E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B62886A-72A8-92C5-C685-255AEA0B0BB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865E963-A9FA-93C2-710D-059EEDB68EFB}"/>
              </a:ext>
            </a:extLst>
          </p:cNvPr>
          <p:cNvSpPr>
            <a:spLocks noGrp="1"/>
          </p:cNvSpPr>
          <p:nvPr>
            <p:ph type="dt" sz="half" idx="10"/>
          </p:nvPr>
        </p:nvSpPr>
        <p:spPr/>
        <p:txBody>
          <a:bodyPr/>
          <a:lstStyle/>
          <a:p>
            <a:fld id="{6A2CD974-F9CA-4D86-90B8-030ED02D5A16}"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67D280A1-6102-A71E-33A4-1AC69671A7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F2EC73-053D-27E7-4D51-1AA7483A5F3E}"/>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26774661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09964-75A2-E5C3-DED1-FB179591F67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604EC3E-02B8-307C-16F4-F48537F063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F572202-B7D3-54BE-B1C3-9F9E5CD1DDA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ECBC6AA-4C53-875A-AE04-2B38DE9BE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B317C1-8EC3-7BFD-12A5-A6131BE269D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0B02A4-BB23-E280-CF7A-DE6DE68090C2}"/>
              </a:ext>
            </a:extLst>
          </p:cNvPr>
          <p:cNvSpPr>
            <a:spLocks noGrp="1"/>
          </p:cNvSpPr>
          <p:nvPr>
            <p:ph type="dt" sz="half" idx="10"/>
          </p:nvPr>
        </p:nvSpPr>
        <p:spPr/>
        <p:txBody>
          <a:bodyPr/>
          <a:lstStyle/>
          <a:p>
            <a:fld id="{6A2CD974-F9CA-4D86-90B8-030ED02D5A16}" type="datetimeFigureOut">
              <a:rPr lang="zh-CN" altLang="en-US" smtClean="0"/>
              <a:t>2024/10/22</a:t>
            </a:fld>
            <a:endParaRPr lang="zh-CN" altLang="en-US"/>
          </a:p>
        </p:txBody>
      </p:sp>
      <p:sp>
        <p:nvSpPr>
          <p:cNvPr id="8" name="页脚占位符 7">
            <a:extLst>
              <a:ext uri="{FF2B5EF4-FFF2-40B4-BE49-F238E27FC236}">
                <a16:creationId xmlns:a16="http://schemas.microsoft.com/office/drawing/2014/main" id="{3787B164-D487-9279-88A4-D86167CE92B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6AA7114-A531-6918-CE83-60C3D4FBD0CA}"/>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31715249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82112-AD84-AFD6-142F-62279C073C6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8C04134-BBD6-45D8-7C07-D1CEB13F6976}"/>
              </a:ext>
            </a:extLst>
          </p:cNvPr>
          <p:cNvSpPr>
            <a:spLocks noGrp="1"/>
          </p:cNvSpPr>
          <p:nvPr>
            <p:ph type="dt" sz="half" idx="10"/>
          </p:nvPr>
        </p:nvSpPr>
        <p:spPr/>
        <p:txBody>
          <a:bodyPr/>
          <a:lstStyle/>
          <a:p>
            <a:fld id="{6A2CD974-F9CA-4D86-90B8-030ED02D5A16}" type="datetimeFigureOut">
              <a:rPr lang="zh-CN" altLang="en-US" smtClean="0"/>
              <a:t>2024/10/22</a:t>
            </a:fld>
            <a:endParaRPr lang="zh-CN" altLang="en-US"/>
          </a:p>
        </p:txBody>
      </p:sp>
      <p:sp>
        <p:nvSpPr>
          <p:cNvPr id="4" name="页脚占位符 3">
            <a:extLst>
              <a:ext uri="{FF2B5EF4-FFF2-40B4-BE49-F238E27FC236}">
                <a16:creationId xmlns:a16="http://schemas.microsoft.com/office/drawing/2014/main" id="{7CBD74D5-00E4-F122-63D8-DCA9A60F3CD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5F094F5-53EA-1628-74B5-E687B28E23F1}"/>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7244303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AA9115-4015-9F8C-034E-08BF4786B568}"/>
              </a:ext>
            </a:extLst>
          </p:cNvPr>
          <p:cNvSpPr>
            <a:spLocks noGrp="1"/>
          </p:cNvSpPr>
          <p:nvPr>
            <p:ph type="dt" sz="half" idx="10"/>
          </p:nvPr>
        </p:nvSpPr>
        <p:spPr/>
        <p:txBody>
          <a:bodyPr/>
          <a:lstStyle/>
          <a:p>
            <a:fld id="{6A2CD974-F9CA-4D86-90B8-030ED02D5A16}" type="datetimeFigureOut">
              <a:rPr lang="zh-CN" altLang="en-US" smtClean="0"/>
              <a:t>2024/10/22</a:t>
            </a:fld>
            <a:endParaRPr lang="zh-CN" altLang="en-US"/>
          </a:p>
        </p:txBody>
      </p:sp>
      <p:sp>
        <p:nvSpPr>
          <p:cNvPr id="3" name="页脚占位符 2">
            <a:extLst>
              <a:ext uri="{FF2B5EF4-FFF2-40B4-BE49-F238E27FC236}">
                <a16:creationId xmlns:a16="http://schemas.microsoft.com/office/drawing/2014/main" id="{34F8031D-D4AD-5DEE-8CF4-98042E3DA72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E24405C-0C2F-1F22-5D9D-1DC7562AE033}"/>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21270087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8EFCF-30EC-CEE9-8365-136156C77F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646A5C-96F1-0574-0932-2D121B68E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F1014D-C1D3-0F88-B782-43F253B83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7EA82F-2BB5-67C6-D1EA-693CE352BE20}"/>
              </a:ext>
            </a:extLst>
          </p:cNvPr>
          <p:cNvSpPr>
            <a:spLocks noGrp="1"/>
          </p:cNvSpPr>
          <p:nvPr>
            <p:ph type="dt" sz="half" idx="10"/>
          </p:nvPr>
        </p:nvSpPr>
        <p:spPr/>
        <p:txBody>
          <a:bodyPr/>
          <a:lstStyle/>
          <a:p>
            <a:fld id="{6A2CD974-F9CA-4D86-90B8-030ED02D5A16}"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7F03907F-D9A7-945A-01E1-636C741377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F8E637-B415-6FA2-0A67-43547F1AFFAD}"/>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12509390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66C9C-EE43-15DF-BF6C-9281911D0B4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7F6C28E-298B-EFB5-2BD6-376E2CEF30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9875C36-847F-30DA-9CBD-DEA6BDEBF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9C469E-CD05-081D-E19A-10B95510C951}"/>
              </a:ext>
            </a:extLst>
          </p:cNvPr>
          <p:cNvSpPr>
            <a:spLocks noGrp="1"/>
          </p:cNvSpPr>
          <p:nvPr>
            <p:ph type="dt" sz="half" idx="10"/>
          </p:nvPr>
        </p:nvSpPr>
        <p:spPr/>
        <p:txBody>
          <a:bodyPr/>
          <a:lstStyle/>
          <a:p>
            <a:fld id="{6A2CD974-F9CA-4D86-90B8-030ED02D5A16}"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C3CC5B33-6E42-557B-C2D0-BCF40AF487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B72D4F-58AF-2383-EA96-F573331120AA}"/>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212708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4A70B9-A05E-598A-525C-D057F8EE47D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A3881AA-8692-FADE-93FA-A6E7C8D1096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56B579-4980-283E-215E-CE9763271CC1}"/>
              </a:ext>
            </a:extLst>
          </p:cNvPr>
          <p:cNvSpPr>
            <a:spLocks noGrp="1"/>
          </p:cNvSpPr>
          <p:nvPr>
            <p:ph type="dt" sz="half" idx="10"/>
          </p:nvPr>
        </p:nvSpPr>
        <p:spPr/>
        <p:txBody>
          <a:bodyPr/>
          <a:lstStyle/>
          <a:p>
            <a:fld id="{1D265C89-B1BF-4C37-AC64-5901284FCDC4}"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87BE2593-E98F-A271-770F-C8A7492ED2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E87CFE-C3AC-2228-A29B-FB2A218E90C8}"/>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37978131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13F7F-7780-7629-4662-9D519679A7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9A7D73A-A5FC-3602-73DB-AB382837944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509F07-A1F0-C804-F2C8-2CECF58DD473}"/>
              </a:ext>
            </a:extLst>
          </p:cNvPr>
          <p:cNvSpPr>
            <a:spLocks noGrp="1"/>
          </p:cNvSpPr>
          <p:nvPr>
            <p:ph type="dt" sz="half" idx="10"/>
          </p:nvPr>
        </p:nvSpPr>
        <p:spPr/>
        <p:txBody>
          <a:bodyPr/>
          <a:lstStyle/>
          <a:p>
            <a:fld id="{6A2CD974-F9CA-4D86-90B8-030ED02D5A16}"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EBD94DD2-CF04-E529-0BED-22F720E631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8EC944-0CE3-7B55-6AB7-9071AD922A77}"/>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24082857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F0C409-76DA-51DE-0175-475BF0642C1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2F95E3B-4F5F-532D-E917-F6998F53591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8CEB61-A5FF-7F01-CFC5-CF89F6BB9F2C}"/>
              </a:ext>
            </a:extLst>
          </p:cNvPr>
          <p:cNvSpPr>
            <a:spLocks noGrp="1"/>
          </p:cNvSpPr>
          <p:nvPr>
            <p:ph type="dt" sz="half" idx="10"/>
          </p:nvPr>
        </p:nvSpPr>
        <p:spPr/>
        <p:txBody>
          <a:bodyPr/>
          <a:lstStyle/>
          <a:p>
            <a:fld id="{6A2CD974-F9CA-4D86-90B8-030ED02D5A16}"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4E619C51-8B4B-6C2C-CE75-4DA5324A80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9AD30D-9A63-B0A1-7ED6-600B44F78B4E}"/>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28302599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1FA4-1D5A-1FDB-A1B3-09FD0E084774}"/>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9B18CAAB-9D54-C772-2018-9A192A6475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7BB834D-7E4F-9AFF-D265-0592C435D641}"/>
              </a:ext>
            </a:extLst>
          </p:cNvPr>
          <p:cNvSpPr>
            <a:spLocks noGrp="1"/>
          </p:cNvSpPr>
          <p:nvPr>
            <p:ph type="dt" sz="half" idx="10"/>
          </p:nvPr>
        </p:nvSpPr>
        <p:spPr/>
        <p:txBody>
          <a:bodyPr/>
          <a:lstStyle/>
          <a:p>
            <a:fld id="{C9FACDD8-9D7C-4E69-8601-A87D2C7D3292}"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7D9B4CA9-4DF8-FBED-66B0-EACFD236CE5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7E2CE13-2189-3E72-66EF-34E783DB4AD0}"/>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8308596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9A28-F327-673B-9D76-4FBC627A52B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B0FA127-A155-D054-E4BA-7EAF54AD6EF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2277C82-9CD0-D65B-A479-3C5D2E542BBC}"/>
              </a:ext>
            </a:extLst>
          </p:cNvPr>
          <p:cNvSpPr>
            <a:spLocks noGrp="1"/>
          </p:cNvSpPr>
          <p:nvPr>
            <p:ph type="dt" sz="half" idx="10"/>
          </p:nvPr>
        </p:nvSpPr>
        <p:spPr/>
        <p:txBody>
          <a:bodyPr/>
          <a:lstStyle/>
          <a:p>
            <a:fld id="{C9FACDD8-9D7C-4E69-8601-A87D2C7D3292}"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E066DE57-4BE5-BAAE-4855-95E15BA9551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C0B3208-AB08-068C-1D06-A975CE494590}"/>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38184595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B9EE-D8B0-D739-7E45-7220D021B37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58B81D1-4D75-93A9-AC03-5A84CA0DB3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708AA669-165C-FA37-EB8F-2B52F74751ED}"/>
              </a:ext>
            </a:extLst>
          </p:cNvPr>
          <p:cNvSpPr>
            <a:spLocks noGrp="1"/>
          </p:cNvSpPr>
          <p:nvPr>
            <p:ph type="dt" sz="half" idx="10"/>
          </p:nvPr>
        </p:nvSpPr>
        <p:spPr/>
        <p:txBody>
          <a:bodyPr/>
          <a:lstStyle/>
          <a:p>
            <a:fld id="{C9FACDD8-9D7C-4E69-8601-A87D2C7D3292}"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4B0656F7-370A-A438-91AA-AC645C4139C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871FEE1-98F8-7FF4-E755-910F23464F06}"/>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38379497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07CD-9C2D-6529-F7FC-8D292E6F3C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F47AF1B-B1DF-548A-4F9A-724211265D2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906F8E04-3D1C-AA54-83D3-32CFC33871E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987FF30-3227-B6F9-591C-20564C0104BD}"/>
              </a:ext>
            </a:extLst>
          </p:cNvPr>
          <p:cNvSpPr>
            <a:spLocks noGrp="1"/>
          </p:cNvSpPr>
          <p:nvPr>
            <p:ph type="dt" sz="half" idx="10"/>
          </p:nvPr>
        </p:nvSpPr>
        <p:spPr/>
        <p:txBody>
          <a:bodyPr/>
          <a:lstStyle/>
          <a:p>
            <a:fld id="{C9FACDD8-9D7C-4E69-8601-A87D2C7D3292}"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B4FAE11A-66F5-008D-4BA0-B4FB4D70044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43BF05D-8164-114C-2A18-47D7E93B110E}"/>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5032404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B639-CBC4-A794-644C-9829E3EF6202}"/>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734FD04-390A-AFEE-D9F2-55FAF854A8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A4EC99E-12B5-0189-2684-58EE58CC3CCC}"/>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A015A34-6644-2462-027D-63C5A7066F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F4EBF32-84B6-A320-4BB8-1A834F646194}"/>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A19CF5A-1A91-E6BE-13EF-211116B24F61}"/>
              </a:ext>
            </a:extLst>
          </p:cNvPr>
          <p:cNvSpPr>
            <a:spLocks noGrp="1"/>
          </p:cNvSpPr>
          <p:nvPr>
            <p:ph type="dt" sz="half" idx="10"/>
          </p:nvPr>
        </p:nvSpPr>
        <p:spPr/>
        <p:txBody>
          <a:bodyPr/>
          <a:lstStyle/>
          <a:p>
            <a:fld id="{C9FACDD8-9D7C-4E69-8601-A87D2C7D3292}" type="datetimeFigureOut">
              <a:rPr lang="zh-CN" altLang="en-US" smtClean="0"/>
              <a:t>2024/10/22</a:t>
            </a:fld>
            <a:endParaRPr lang="zh-CN" altLang="en-US"/>
          </a:p>
        </p:txBody>
      </p:sp>
      <p:sp>
        <p:nvSpPr>
          <p:cNvPr id="8" name="Footer Placeholder 7">
            <a:extLst>
              <a:ext uri="{FF2B5EF4-FFF2-40B4-BE49-F238E27FC236}">
                <a16:creationId xmlns:a16="http://schemas.microsoft.com/office/drawing/2014/main" id="{90DE0189-6601-D1B1-077C-5E5B3A2951A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F73A95E4-A6E3-185C-013D-47128B21C4DF}"/>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251983346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36D1-D4C2-0D47-CD6D-B31B113FC67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77DE72C-2A0D-2BEF-0636-E8AE163250CB}"/>
              </a:ext>
            </a:extLst>
          </p:cNvPr>
          <p:cNvSpPr>
            <a:spLocks noGrp="1"/>
          </p:cNvSpPr>
          <p:nvPr>
            <p:ph type="dt" sz="half" idx="10"/>
          </p:nvPr>
        </p:nvSpPr>
        <p:spPr/>
        <p:txBody>
          <a:bodyPr/>
          <a:lstStyle/>
          <a:p>
            <a:fld id="{C9FACDD8-9D7C-4E69-8601-A87D2C7D3292}" type="datetimeFigureOut">
              <a:rPr lang="zh-CN" altLang="en-US" smtClean="0"/>
              <a:t>2024/10/22</a:t>
            </a:fld>
            <a:endParaRPr lang="zh-CN" altLang="en-US"/>
          </a:p>
        </p:txBody>
      </p:sp>
      <p:sp>
        <p:nvSpPr>
          <p:cNvPr id="4" name="Footer Placeholder 3">
            <a:extLst>
              <a:ext uri="{FF2B5EF4-FFF2-40B4-BE49-F238E27FC236}">
                <a16:creationId xmlns:a16="http://schemas.microsoft.com/office/drawing/2014/main" id="{400FA16F-B2F1-BA01-E300-4179E48B54F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E8156026-1485-4875-0B38-E0679F70353B}"/>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111981215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90AF7A-F2B6-46A7-9ECF-1ECA5F8D2D5E}"/>
              </a:ext>
            </a:extLst>
          </p:cNvPr>
          <p:cNvSpPr>
            <a:spLocks noGrp="1"/>
          </p:cNvSpPr>
          <p:nvPr>
            <p:ph type="dt" sz="half" idx="10"/>
          </p:nvPr>
        </p:nvSpPr>
        <p:spPr/>
        <p:txBody>
          <a:bodyPr/>
          <a:lstStyle/>
          <a:p>
            <a:fld id="{C9FACDD8-9D7C-4E69-8601-A87D2C7D3292}" type="datetimeFigureOut">
              <a:rPr lang="zh-CN" altLang="en-US" smtClean="0"/>
              <a:t>2024/10/22</a:t>
            </a:fld>
            <a:endParaRPr lang="zh-CN" altLang="en-US"/>
          </a:p>
        </p:txBody>
      </p:sp>
      <p:sp>
        <p:nvSpPr>
          <p:cNvPr id="3" name="Footer Placeholder 2">
            <a:extLst>
              <a:ext uri="{FF2B5EF4-FFF2-40B4-BE49-F238E27FC236}">
                <a16:creationId xmlns:a16="http://schemas.microsoft.com/office/drawing/2014/main" id="{A6667EDF-BC39-B182-9D08-5C4EA4C6F6F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27624E6B-336D-ABB5-948F-5E28152BB96F}"/>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215235855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AA5BA-BA23-3575-E7A5-A617EC36853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78FC6D5-5915-5BE3-2333-B79EA04C8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9505471E-1D11-DB7C-3547-9B67ADCD57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7216985-184D-C800-EB9B-136E7CCC2B6C}"/>
              </a:ext>
            </a:extLst>
          </p:cNvPr>
          <p:cNvSpPr>
            <a:spLocks noGrp="1"/>
          </p:cNvSpPr>
          <p:nvPr>
            <p:ph type="dt" sz="half" idx="10"/>
          </p:nvPr>
        </p:nvSpPr>
        <p:spPr/>
        <p:txBody>
          <a:bodyPr/>
          <a:lstStyle/>
          <a:p>
            <a:fld id="{C9FACDD8-9D7C-4E69-8601-A87D2C7D3292}"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81F96373-9C8D-3803-6B50-9B9F8053A76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792495A-0A77-D6D7-D3F9-CB624F55604F}"/>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1850007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220527"/>
      </p:ext>
    </p:extLst>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3AC3-B4C7-6734-8046-2336772F065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EA709B16-894C-9063-92B4-27FEB531C1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E44AA3F5-5D5D-9013-6895-E1FBF8D6F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AF8200C-4D2F-5214-3C4A-A172B884B1B3}"/>
              </a:ext>
            </a:extLst>
          </p:cNvPr>
          <p:cNvSpPr>
            <a:spLocks noGrp="1"/>
          </p:cNvSpPr>
          <p:nvPr>
            <p:ph type="dt" sz="half" idx="10"/>
          </p:nvPr>
        </p:nvSpPr>
        <p:spPr/>
        <p:txBody>
          <a:bodyPr/>
          <a:lstStyle/>
          <a:p>
            <a:fld id="{C9FACDD8-9D7C-4E69-8601-A87D2C7D3292}"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B40CACA5-225A-B351-AAAA-564989DC027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9254E7C-1111-F57F-61E6-A3B7536C0FA7}"/>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4179617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E49D-09AC-C68D-51E7-D51E78D4EEB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D9D0ECA-4928-A2DC-953C-D1AFE403821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E1108B3-B0FD-0856-B7E9-6A5678AEAE45}"/>
              </a:ext>
            </a:extLst>
          </p:cNvPr>
          <p:cNvSpPr>
            <a:spLocks noGrp="1"/>
          </p:cNvSpPr>
          <p:nvPr>
            <p:ph type="dt" sz="half" idx="10"/>
          </p:nvPr>
        </p:nvSpPr>
        <p:spPr/>
        <p:txBody>
          <a:bodyPr/>
          <a:lstStyle/>
          <a:p>
            <a:fld id="{C9FACDD8-9D7C-4E69-8601-A87D2C7D3292}"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7608CCEA-0912-C0E1-2D2C-DEEC4DE73A3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517EFD1-B7E9-F6DC-3D10-31FBBEC74018}"/>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30734358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E69634-201E-E35A-8584-8D2EAC36169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0B15E80-40AF-2B63-5068-30194C098ED7}"/>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FDF21DD-3761-58EB-BE5B-1A19AD182913}"/>
              </a:ext>
            </a:extLst>
          </p:cNvPr>
          <p:cNvSpPr>
            <a:spLocks noGrp="1"/>
          </p:cNvSpPr>
          <p:nvPr>
            <p:ph type="dt" sz="half" idx="10"/>
          </p:nvPr>
        </p:nvSpPr>
        <p:spPr/>
        <p:txBody>
          <a:bodyPr/>
          <a:lstStyle/>
          <a:p>
            <a:fld id="{C9FACDD8-9D7C-4E69-8601-A87D2C7D3292}"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BA47BFC6-951D-5AA9-0804-24E99B8142D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EB17BB9-95FB-82B6-C9F9-C0EF7CBE4C06}"/>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1567367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04B352-503A-C205-8184-3E750C4DB07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A1B03A2-0D21-1872-E27B-EAB1355DC2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6BFE688-EDA6-3AAE-AB3C-CA07054B427F}"/>
              </a:ext>
            </a:extLst>
          </p:cNvPr>
          <p:cNvSpPr>
            <a:spLocks noGrp="1"/>
          </p:cNvSpPr>
          <p:nvPr>
            <p:ph type="dt" sz="half" idx="10"/>
          </p:nvPr>
        </p:nvSpPr>
        <p:spPr/>
        <p:txBody>
          <a:bodyPr/>
          <a:lstStyle/>
          <a:p>
            <a:fld id="{D022EA97-4D5B-4BE0-9FF3-912B2701B59C}"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841B54C3-2E6D-F4FD-19E6-108DFC91E2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70CF0B-D641-B97F-8739-B2E2B8693AEF}"/>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67285082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0FE5A-0AB1-3BDC-BCD2-19AAEA7875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479066-AF8E-041C-87B0-C656066B1F4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17CACF-7B16-3EFE-9B97-957A58E2D989}"/>
              </a:ext>
            </a:extLst>
          </p:cNvPr>
          <p:cNvSpPr>
            <a:spLocks noGrp="1"/>
          </p:cNvSpPr>
          <p:nvPr>
            <p:ph type="dt" sz="half" idx="10"/>
          </p:nvPr>
        </p:nvSpPr>
        <p:spPr/>
        <p:txBody>
          <a:bodyPr/>
          <a:lstStyle/>
          <a:p>
            <a:fld id="{D022EA97-4D5B-4BE0-9FF3-912B2701B59C}"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4E7222CE-B7AD-4BA1-8CC7-6F4C5059C3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E383C7-6A19-A6C3-FF58-BF2AC4A2FDBC}"/>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4378325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E6CF4-0C4D-CBED-181E-0540AC892E0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DD17EA5-8F6D-210E-67A2-31EB94A768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88571FC-6E7A-BB8B-F6DD-A69BC2FD3A96}"/>
              </a:ext>
            </a:extLst>
          </p:cNvPr>
          <p:cNvSpPr>
            <a:spLocks noGrp="1"/>
          </p:cNvSpPr>
          <p:nvPr>
            <p:ph type="dt" sz="half" idx="10"/>
          </p:nvPr>
        </p:nvSpPr>
        <p:spPr/>
        <p:txBody>
          <a:bodyPr/>
          <a:lstStyle/>
          <a:p>
            <a:fld id="{D022EA97-4D5B-4BE0-9FF3-912B2701B59C}"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5BA21135-5C37-186E-8BE3-49E345F0DC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AC2A15-6DBC-476A-184B-A73F3094677C}"/>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393456660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963CC-F9F3-566F-91BC-5F5FC169D76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2B89E-B38A-8CC9-1DFA-5A52E62039D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852288-82E3-0CF5-E13B-712A601B41D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DA54DCB-118E-6412-181F-95CE9CB812CF}"/>
              </a:ext>
            </a:extLst>
          </p:cNvPr>
          <p:cNvSpPr>
            <a:spLocks noGrp="1"/>
          </p:cNvSpPr>
          <p:nvPr>
            <p:ph type="dt" sz="half" idx="10"/>
          </p:nvPr>
        </p:nvSpPr>
        <p:spPr/>
        <p:txBody>
          <a:bodyPr/>
          <a:lstStyle/>
          <a:p>
            <a:fld id="{D022EA97-4D5B-4BE0-9FF3-912B2701B59C}"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5C24CEF8-5EAC-9145-77D6-32ED5D0642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03B31B-E491-048F-816A-201E0BFD7B0D}"/>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322807654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42F80-C637-A691-3B37-B6B16981A97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5D6C588-81F8-B86B-A0EC-B4CE80CD3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DF0F59D-1D2B-80F2-9DFA-B69A012696F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1C2A22-7654-F996-899D-02CB77F60F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4F22BA8-1F12-5887-7467-1202CC23CA5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3F912F1-9BCC-563D-1E47-AD4CEE5EAD6A}"/>
              </a:ext>
            </a:extLst>
          </p:cNvPr>
          <p:cNvSpPr>
            <a:spLocks noGrp="1"/>
          </p:cNvSpPr>
          <p:nvPr>
            <p:ph type="dt" sz="half" idx="10"/>
          </p:nvPr>
        </p:nvSpPr>
        <p:spPr/>
        <p:txBody>
          <a:bodyPr/>
          <a:lstStyle/>
          <a:p>
            <a:fld id="{D022EA97-4D5B-4BE0-9FF3-912B2701B59C}" type="datetimeFigureOut">
              <a:rPr lang="zh-CN" altLang="en-US" smtClean="0"/>
              <a:t>2024/10/22</a:t>
            </a:fld>
            <a:endParaRPr lang="zh-CN" altLang="en-US"/>
          </a:p>
        </p:txBody>
      </p:sp>
      <p:sp>
        <p:nvSpPr>
          <p:cNvPr id="8" name="页脚占位符 7">
            <a:extLst>
              <a:ext uri="{FF2B5EF4-FFF2-40B4-BE49-F238E27FC236}">
                <a16:creationId xmlns:a16="http://schemas.microsoft.com/office/drawing/2014/main" id="{A0D91F1F-9F42-ED1E-8FB1-B21101B76D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437C079-590C-F260-639C-D5A345925452}"/>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2605716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FEB57-99AE-18A4-F814-4A7B5EE75F0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FBF7FAD-974E-6A43-BE9C-6D7B3811CFB6}"/>
              </a:ext>
            </a:extLst>
          </p:cNvPr>
          <p:cNvSpPr>
            <a:spLocks noGrp="1"/>
          </p:cNvSpPr>
          <p:nvPr>
            <p:ph type="dt" sz="half" idx="10"/>
          </p:nvPr>
        </p:nvSpPr>
        <p:spPr/>
        <p:txBody>
          <a:bodyPr/>
          <a:lstStyle/>
          <a:p>
            <a:fld id="{D022EA97-4D5B-4BE0-9FF3-912B2701B59C}" type="datetimeFigureOut">
              <a:rPr lang="zh-CN" altLang="en-US" smtClean="0"/>
              <a:t>2024/10/22</a:t>
            </a:fld>
            <a:endParaRPr lang="zh-CN" altLang="en-US"/>
          </a:p>
        </p:txBody>
      </p:sp>
      <p:sp>
        <p:nvSpPr>
          <p:cNvPr id="4" name="页脚占位符 3">
            <a:extLst>
              <a:ext uri="{FF2B5EF4-FFF2-40B4-BE49-F238E27FC236}">
                <a16:creationId xmlns:a16="http://schemas.microsoft.com/office/drawing/2014/main" id="{3615FCF8-93E1-42E6-A18D-1BCAABCB04F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4B53854-D2E7-8A48-BD44-40F27488A75F}"/>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40424861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7D0AFF-FF91-4BF2-D7EE-044BCBD598D2}"/>
              </a:ext>
            </a:extLst>
          </p:cNvPr>
          <p:cNvSpPr>
            <a:spLocks noGrp="1"/>
          </p:cNvSpPr>
          <p:nvPr>
            <p:ph type="dt" sz="half" idx="10"/>
          </p:nvPr>
        </p:nvSpPr>
        <p:spPr/>
        <p:txBody>
          <a:bodyPr/>
          <a:lstStyle/>
          <a:p>
            <a:fld id="{D022EA97-4D5B-4BE0-9FF3-912B2701B59C}" type="datetimeFigureOut">
              <a:rPr lang="zh-CN" altLang="en-US" smtClean="0"/>
              <a:t>2024/10/22</a:t>
            </a:fld>
            <a:endParaRPr lang="zh-CN" altLang="en-US"/>
          </a:p>
        </p:txBody>
      </p:sp>
      <p:sp>
        <p:nvSpPr>
          <p:cNvPr id="3" name="页脚占位符 2">
            <a:extLst>
              <a:ext uri="{FF2B5EF4-FFF2-40B4-BE49-F238E27FC236}">
                <a16:creationId xmlns:a16="http://schemas.microsoft.com/office/drawing/2014/main" id="{D346EE64-03C0-DE23-B53E-5A3D4152011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0050B24-54A1-84A2-6A8A-F33B059AA89A}"/>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2146027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C4E8D-1D9A-0D85-14BC-51B91363B47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192D7DE-7720-E003-7F18-676B22DE9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4EFA01F-FDA9-05BE-571B-5F1AAC6F899A}"/>
              </a:ext>
            </a:extLst>
          </p:cNvPr>
          <p:cNvSpPr>
            <a:spLocks noGrp="1"/>
          </p:cNvSpPr>
          <p:nvPr>
            <p:ph type="dt" sz="half" idx="10"/>
          </p:nvPr>
        </p:nvSpPr>
        <p:spPr/>
        <p:txBody>
          <a:bodyPr/>
          <a:lstStyle/>
          <a:p>
            <a:fld id="{4F005F00-7C1B-4ACF-9986-05E67ABC0360}"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A6164E02-63F4-56DF-F9E5-956019BB9E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089877-CF1D-AE9C-FEF0-C9E864181845}"/>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6428048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1ED68-CD96-91CB-F7E1-1382711D2A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000C80-FB17-556C-200F-B48AD44CE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A205533-0B9A-74A4-7310-73221A548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9C62D5-D879-05C1-B4E7-BA747ECA29CB}"/>
              </a:ext>
            </a:extLst>
          </p:cNvPr>
          <p:cNvSpPr>
            <a:spLocks noGrp="1"/>
          </p:cNvSpPr>
          <p:nvPr>
            <p:ph type="dt" sz="half" idx="10"/>
          </p:nvPr>
        </p:nvSpPr>
        <p:spPr/>
        <p:txBody>
          <a:bodyPr/>
          <a:lstStyle/>
          <a:p>
            <a:fld id="{D022EA97-4D5B-4BE0-9FF3-912B2701B59C}"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44E592FB-9F49-8CFF-E342-59692A3842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18641E-6B5F-C7B0-26BE-B13F987A6C02}"/>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362362805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C42FC-E07B-EEDB-789B-CBD67A73A7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758B02-5EBB-6B62-7017-60404F6C1C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0B6FAF3-4B0D-EF70-9CFA-FDDC4B6E8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74389BA-CBF3-ED7E-E100-1C03EE654F36}"/>
              </a:ext>
            </a:extLst>
          </p:cNvPr>
          <p:cNvSpPr>
            <a:spLocks noGrp="1"/>
          </p:cNvSpPr>
          <p:nvPr>
            <p:ph type="dt" sz="half" idx="10"/>
          </p:nvPr>
        </p:nvSpPr>
        <p:spPr/>
        <p:txBody>
          <a:bodyPr/>
          <a:lstStyle/>
          <a:p>
            <a:fld id="{D022EA97-4D5B-4BE0-9FF3-912B2701B59C}"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C0E54D4F-7321-2470-1812-4401C72230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8F4285-8B11-F1B0-D8FD-901728851E2C}"/>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360293236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D20EE-FC13-357B-8FC6-672FD1F4CD8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02E6EA2-3FE0-9CE4-E83C-D06C9AD8BE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5D36D5-A21B-561A-5E05-9394F61B8A3D}"/>
              </a:ext>
            </a:extLst>
          </p:cNvPr>
          <p:cNvSpPr>
            <a:spLocks noGrp="1"/>
          </p:cNvSpPr>
          <p:nvPr>
            <p:ph type="dt" sz="half" idx="10"/>
          </p:nvPr>
        </p:nvSpPr>
        <p:spPr/>
        <p:txBody>
          <a:bodyPr/>
          <a:lstStyle/>
          <a:p>
            <a:fld id="{D022EA97-4D5B-4BE0-9FF3-912B2701B59C}"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0CBA1FD7-D666-2570-2212-F2FB313BE6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39003C-89EA-A7AD-8B64-2C0C4F9CFC52}"/>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26251706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B681E2-9222-C888-DAE3-618B6F4B295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9E41E3F-5E53-078A-93B6-C8CAF4A1EE2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A32E50-A4D3-3E31-0545-2F4AD2F2516F}"/>
              </a:ext>
            </a:extLst>
          </p:cNvPr>
          <p:cNvSpPr>
            <a:spLocks noGrp="1"/>
          </p:cNvSpPr>
          <p:nvPr>
            <p:ph type="dt" sz="half" idx="10"/>
          </p:nvPr>
        </p:nvSpPr>
        <p:spPr/>
        <p:txBody>
          <a:bodyPr/>
          <a:lstStyle/>
          <a:p>
            <a:fld id="{D022EA97-4D5B-4BE0-9FF3-912B2701B59C}"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47EDA477-D1AF-4FFF-4E04-13085F966E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D1AB7C-CC48-95C0-7A48-9CEE4129C95E}"/>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18143163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7AF1-E13D-5D84-00F0-CA3782849485}"/>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592F7269-3FCC-6698-19DD-4B320939FD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B02A6C35-9BC5-B37F-CAA1-6C2D42782007}"/>
              </a:ext>
            </a:extLst>
          </p:cNvPr>
          <p:cNvSpPr>
            <a:spLocks noGrp="1"/>
          </p:cNvSpPr>
          <p:nvPr>
            <p:ph type="dt" sz="half" idx="10"/>
          </p:nvPr>
        </p:nvSpPr>
        <p:spPr/>
        <p:txBody>
          <a:bodyPr/>
          <a:lstStyle/>
          <a:p>
            <a:fld id="{29AB760E-C78F-439B-B3DE-09292C3BC29E}"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D5F995B9-EC40-FD65-7B75-6167263CF5F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FB232BB-2972-C1DE-2F82-3AE365906211}"/>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106688627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9F59-E63D-38C1-EED0-BCC0328BDA4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0317A5B-BCFE-AAA9-D3D7-28CE8B7584F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5BA2459-776B-0E3D-AF51-6A570CD2DEDC}"/>
              </a:ext>
            </a:extLst>
          </p:cNvPr>
          <p:cNvSpPr>
            <a:spLocks noGrp="1"/>
          </p:cNvSpPr>
          <p:nvPr>
            <p:ph type="dt" sz="half" idx="10"/>
          </p:nvPr>
        </p:nvSpPr>
        <p:spPr/>
        <p:txBody>
          <a:bodyPr/>
          <a:lstStyle/>
          <a:p>
            <a:fld id="{29AB760E-C78F-439B-B3DE-09292C3BC29E}"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F440FA7D-1090-15D2-81E4-044B8E17DB0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6B22A4F-1E8E-F66C-6054-CBA8BC1B0D08}"/>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174504025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26D9-A9D9-DF9F-EFA2-C9D9427B6E7D}"/>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C2B5BF3-38BF-DD12-4915-7AACBCE80A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8D3BF4AE-668A-A84B-E0D0-00746AA912BA}"/>
              </a:ext>
            </a:extLst>
          </p:cNvPr>
          <p:cNvSpPr>
            <a:spLocks noGrp="1"/>
          </p:cNvSpPr>
          <p:nvPr>
            <p:ph type="dt" sz="half" idx="10"/>
          </p:nvPr>
        </p:nvSpPr>
        <p:spPr/>
        <p:txBody>
          <a:bodyPr/>
          <a:lstStyle/>
          <a:p>
            <a:fld id="{29AB760E-C78F-439B-B3DE-09292C3BC29E}"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81AF2B8D-1FFF-EB93-8F45-50806BF47BC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6EBE002-D4BF-4C58-84E8-E7FC18BC39C2}"/>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36832279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31E3-3E00-0CA6-639F-C84AD7C0AA8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42A4A1A-EC20-5CE2-82B7-D9E53D47454B}"/>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76319F3A-9B04-9FEC-C69E-54B050A3D57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E4503F59-2FF2-B7DD-8A2E-4773EAD9E6FE}"/>
              </a:ext>
            </a:extLst>
          </p:cNvPr>
          <p:cNvSpPr>
            <a:spLocks noGrp="1"/>
          </p:cNvSpPr>
          <p:nvPr>
            <p:ph type="dt" sz="half" idx="10"/>
          </p:nvPr>
        </p:nvSpPr>
        <p:spPr/>
        <p:txBody>
          <a:bodyPr/>
          <a:lstStyle/>
          <a:p>
            <a:fld id="{29AB760E-C78F-439B-B3DE-09292C3BC29E}"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9CF9EB34-5DF5-5770-9C70-360F5C6891F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D5897EB-8D45-613C-01C2-0F9F3408F665}"/>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403832385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78469-DAB7-F957-C94A-B038D65BB823}"/>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3ABE0FD-BE84-0117-4BD8-EB24CEAFEB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5846C034-A7B0-A22A-2711-F832DDA6D873}"/>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7AD41B9F-30E2-85DA-4AC0-97E18AD25F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F2EB92D8-3022-0AFC-5B92-A5F5E2231F4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510AF9B7-253A-8820-C48E-A779FE08B8D5}"/>
              </a:ext>
            </a:extLst>
          </p:cNvPr>
          <p:cNvSpPr>
            <a:spLocks noGrp="1"/>
          </p:cNvSpPr>
          <p:nvPr>
            <p:ph type="dt" sz="half" idx="10"/>
          </p:nvPr>
        </p:nvSpPr>
        <p:spPr/>
        <p:txBody>
          <a:bodyPr/>
          <a:lstStyle/>
          <a:p>
            <a:fld id="{29AB760E-C78F-439B-B3DE-09292C3BC29E}" type="datetimeFigureOut">
              <a:rPr lang="zh-CN" altLang="en-US" smtClean="0"/>
              <a:t>2024/10/22</a:t>
            </a:fld>
            <a:endParaRPr lang="zh-CN" altLang="en-US"/>
          </a:p>
        </p:txBody>
      </p:sp>
      <p:sp>
        <p:nvSpPr>
          <p:cNvPr id="8" name="Footer Placeholder 7">
            <a:extLst>
              <a:ext uri="{FF2B5EF4-FFF2-40B4-BE49-F238E27FC236}">
                <a16:creationId xmlns:a16="http://schemas.microsoft.com/office/drawing/2014/main" id="{F58856AB-0ABC-D829-90A9-7B2F9758B30D}"/>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DA9B7480-41F4-42B3-65EB-6180952277C8}"/>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2274212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1CFA-C022-A7AE-BEE3-BD1FD736DEA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CA3D48DA-2205-9354-DC03-30AB70EA8995}"/>
              </a:ext>
            </a:extLst>
          </p:cNvPr>
          <p:cNvSpPr>
            <a:spLocks noGrp="1"/>
          </p:cNvSpPr>
          <p:nvPr>
            <p:ph type="dt" sz="half" idx="10"/>
          </p:nvPr>
        </p:nvSpPr>
        <p:spPr/>
        <p:txBody>
          <a:bodyPr/>
          <a:lstStyle/>
          <a:p>
            <a:fld id="{29AB760E-C78F-439B-B3DE-09292C3BC29E}" type="datetimeFigureOut">
              <a:rPr lang="zh-CN" altLang="en-US" smtClean="0"/>
              <a:t>2024/10/22</a:t>
            </a:fld>
            <a:endParaRPr lang="zh-CN" altLang="en-US"/>
          </a:p>
        </p:txBody>
      </p:sp>
      <p:sp>
        <p:nvSpPr>
          <p:cNvPr id="4" name="Footer Placeholder 3">
            <a:extLst>
              <a:ext uri="{FF2B5EF4-FFF2-40B4-BE49-F238E27FC236}">
                <a16:creationId xmlns:a16="http://schemas.microsoft.com/office/drawing/2014/main" id="{313287E5-AA9D-7449-5755-E23B8A16522C}"/>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880CD76-81AB-3BE9-33B9-C8D5769C10BA}"/>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1432547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A774E-5A94-515D-D02A-6C097F3DAB8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FD72B3-581E-4276-714A-769098037C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21B798-C07E-9B6B-D4E7-0A16DCFE9285}"/>
              </a:ext>
            </a:extLst>
          </p:cNvPr>
          <p:cNvSpPr>
            <a:spLocks noGrp="1"/>
          </p:cNvSpPr>
          <p:nvPr>
            <p:ph type="dt" sz="half" idx="10"/>
          </p:nvPr>
        </p:nvSpPr>
        <p:spPr/>
        <p:txBody>
          <a:bodyPr/>
          <a:lstStyle/>
          <a:p>
            <a:fld id="{4F005F00-7C1B-4ACF-9986-05E67ABC0360}"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3A37F49B-5D04-CB4B-2329-5186F1B4B1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6FE84A-7A75-2965-9E8A-B9DEEB6001F3}"/>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300039411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D08278-DE92-4259-4645-BDBCC6C93AB7}"/>
              </a:ext>
            </a:extLst>
          </p:cNvPr>
          <p:cNvSpPr>
            <a:spLocks noGrp="1"/>
          </p:cNvSpPr>
          <p:nvPr>
            <p:ph type="dt" sz="half" idx="10"/>
          </p:nvPr>
        </p:nvSpPr>
        <p:spPr/>
        <p:txBody>
          <a:bodyPr/>
          <a:lstStyle/>
          <a:p>
            <a:fld id="{29AB760E-C78F-439B-B3DE-09292C3BC29E}" type="datetimeFigureOut">
              <a:rPr lang="zh-CN" altLang="en-US" smtClean="0"/>
              <a:t>2024/10/22</a:t>
            </a:fld>
            <a:endParaRPr lang="zh-CN" altLang="en-US"/>
          </a:p>
        </p:txBody>
      </p:sp>
      <p:sp>
        <p:nvSpPr>
          <p:cNvPr id="3" name="Footer Placeholder 2">
            <a:extLst>
              <a:ext uri="{FF2B5EF4-FFF2-40B4-BE49-F238E27FC236}">
                <a16:creationId xmlns:a16="http://schemas.microsoft.com/office/drawing/2014/main" id="{6E17078E-A997-02B6-8B33-659036F1756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BF55CFBF-ACEC-71D0-2253-4BD2147F538F}"/>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38386278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D110-14F8-C84E-B0CA-FD1608592DB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CB8BB46-3241-EFFF-F161-14D85B1E91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0693BC57-EDFB-7E73-328C-23C8FDEBD8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212DC16-4308-E4E3-6AA0-FEF3D9671207}"/>
              </a:ext>
            </a:extLst>
          </p:cNvPr>
          <p:cNvSpPr>
            <a:spLocks noGrp="1"/>
          </p:cNvSpPr>
          <p:nvPr>
            <p:ph type="dt" sz="half" idx="10"/>
          </p:nvPr>
        </p:nvSpPr>
        <p:spPr/>
        <p:txBody>
          <a:bodyPr/>
          <a:lstStyle/>
          <a:p>
            <a:fld id="{29AB760E-C78F-439B-B3DE-09292C3BC29E}"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69D2163B-2BA7-A169-0943-EC05021D461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B821DBC-707D-107D-F0DA-A18F29D69DFC}"/>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77590137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31F6-D199-0CDC-F936-15F806BC38A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6ACF0A5-A5A7-FC12-3466-8999E54A7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1E46B04-741A-82CF-080B-E951E9A856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B8CBE3F-A00F-A24C-8EA1-FDFE383899D4}"/>
              </a:ext>
            </a:extLst>
          </p:cNvPr>
          <p:cNvSpPr>
            <a:spLocks noGrp="1"/>
          </p:cNvSpPr>
          <p:nvPr>
            <p:ph type="dt" sz="half" idx="10"/>
          </p:nvPr>
        </p:nvSpPr>
        <p:spPr/>
        <p:txBody>
          <a:bodyPr/>
          <a:lstStyle/>
          <a:p>
            <a:fld id="{29AB760E-C78F-439B-B3DE-09292C3BC29E}"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B51EC961-D7DE-0C09-392E-21325E5A75B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BA7C8F6-EDCB-522C-ACD6-49D532024BD6}"/>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12047143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B3E2-D83F-C5B7-876D-39FA4ABE8F4E}"/>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C52BA18-0A74-68B7-0CFA-118C4BB4D993}"/>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8281F6E-1CBA-8956-210D-8675346C5F91}"/>
              </a:ext>
            </a:extLst>
          </p:cNvPr>
          <p:cNvSpPr>
            <a:spLocks noGrp="1"/>
          </p:cNvSpPr>
          <p:nvPr>
            <p:ph type="dt" sz="half" idx="10"/>
          </p:nvPr>
        </p:nvSpPr>
        <p:spPr/>
        <p:txBody>
          <a:bodyPr/>
          <a:lstStyle/>
          <a:p>
            <a:fld id="{29AB760E-C78F-439B-B3DE-09292C3BC29E}"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5A83C27B-A8D5-B6DB-C7F0-C4120E5AA69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99B69CA-2408-3C05-ABB8-C22951911259}"/>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374559474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9A790-48E1-FDE2-AA97-991992E05DC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F8E3600-C4BC-06CE-9406-7B9E96B1083B}"/>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0374AC5-1F7B-643F-FD19-30BC223F49A1}"/>
              </a:ext>
            </a:extLst>
          </p:cNvPr>
          <p:cNvSpPr>
            <a:spLocks noGrp="1"/>
          </p:cNvSpPr>
          <p:nvPr>
            <p:ph type="dt" sz="half" idx="10"/>
          </p:nvPr>
        </p:nvSpPr>
        <p:spPr/>
        <p:txBody>
          <a:bodyPr/>
          <a:lstStyle/>
          <a:p>
            <a:fld id="{29AB760E-C78F-439B-B3DE-09292C3BC29E}"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C325D377-AFAE-2ACE-1CFE-D43B408B7D6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7BF15E4-0399-DD38-9EDA-12A3D0AF4A6A}"/>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333263457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721454"/>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2B57-E152-8E4E-780C-17930BC343D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D99ECA07-3BA5-D22C-A75B-C0F67DA819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C45959D-39E1-16DF-0C63-24DDC1C89EDC}"/>
              </a:ext>
            </a:extLst>
          </p:cNvPr>
          <p:cNvSpPr>
            <a:spLocks noGrp="1"/>
          </p:cNvSpPr>
          <p:nvPr>
            <p:ph type="dt" sz="half" idx="10"/>
          </p:nvPr>
        </p:nvSpPr>
        <p:spPr/>
        <p:txBody>
          <a:bodyPr/>
          <a:lstStyle/>
          <a:p>
            <a:fld id="{BD14A0C8-11BF-471D-9A27-83401771F79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B2D60603-1227-386A-9B36-B8CA9325A96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064DBF9-A94F-0F5E-F752-D054C55BD25D}"/>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296252577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9D59D-B59E-2685-D228-769FE81448A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BE0420C-0AE1-AFD5-ED1E-DA40ECFD510C}"/>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898DBF8-C287-C87F-935D-0658C900A45B}"/>
              </a:ext>
            </a:extLst>
          </p:cNvPr>
          <p:cNvSpPr>
            <a:spLocks noGrp="1"/>
          </p:cNvSpPr>
          <p:nvPr>
            <p:ph type="dt" sz="half" idx="10"/>
          </p:nvPr>
        </p:nvSpPr>
        <p:spPr/>
        <p:txBody>
          <a:bodyPr/>
          <a:lstStyle/>
          <a:p>
            <a:fld id="{BD14A0C8-11BF-471D-9A27-83401771F79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167F10B7-36EB-3FA1-9DC8-B0338E41259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C772D90-ECB4-5359-A072-0644252039BB}"/>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223709602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46E6-2B74-EB49-113B-D9A6CAD4EABC}"/>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1B83FAC-A41F-AA47-9F9D-F7E05157AF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7C505CA-EB21-26FB-4610-68350A558C2F}"/>
              </a:ext>
            </a:extLst>
          </p:cNvPr>
          <p:cNvSpPr>
            <a:spLocks noGrp="1"/>
          </p:cNvSpPr>
          <p:nvPr>
            <p:ph type="dt" sz="half" idx="10"/>
          </p:nvPr>
        </p:nvSpPr>
        <p:spPr/>
        <p:txBody>
          <a:bodyPr/>
          <a:lstStyle/>
          <a:p>
            <a:fld id="{BD14A0C8-11BF-471D-9A27-83401771F79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0C331061-9888-6F80-906A-A0C892ECC09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C8DD36B-5E28-5A44-4F41-09DC62C4B694}"/>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39880708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1F47-14C4-0C90-B255-73EE54F77C9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00494EE-BEF0-2979-ACC0-837F5870C855}"/>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4B569B9-69ED-FE27-F0EF-33137551A5CC}"/>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D1475BB8-8247-F171-9577-A09515CB96D0}"/>
              </a:ext>
            </a:extLst>
          </p:cNvPr>
          <p:cNvSpPr>
            <a:spLocks noGrp="1"/>
          </p:cNvSpPr>
          <p:nvPr>
            <p:ph type="dt" sz="half" idx="10"/>
          </p:nvPr>
        </p:nvSpPr>
        <p:spPr/>
        <p:txBody>
          <a:bodyPr/>
          <a:lstStyle/>
          <a:p>
            <a:fld id="{BD14A0C8-11BF-471D-9A27-83401771F796}"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2C024BBC-A39C-C74B-F146-66D80456EFA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B26502A-1C08-6A05-081A-AC02030BF745}"/>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456798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0C33C-AB0D-187D-8A63-9B58FC264C7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950111-7D39-B5DF-B525-5C00BB2F54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3B19BF-D986-9714-33E6-E9BB9421364F}"/>
              </a:ext>
            </a:extLst>
          </p:cNvPr>
          <p:cNvSpPr>
            <a:spLocks noGrp="1"/>
          </p:cNvSpPr>
          <p:nvPr>
            <p:ph type="dt" sz="half" idx="10"/>
          </p:nvPr>
        </p:nvSpPr>
        <p:spPr/>
        <p:txBody>
          <a:bodyPr/>
          <a:lstStyle/>
          <a:p>
            <a:fld id="{4F005F00-7C1B-4ACF-9986-05E67ABC0360}"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265F43F8-E425-8DF2-81DF-6ED5794CEB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4397CD-42DF-C9C9-94B9-C58BC569E844}"/>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202700459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C6924-D374-6D70-C965-606BC7652D1D}"/>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A8FA0A7-2B10-8C21-561F-5FA9DF5A31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C5B65A26-F4DD-89A9-12A9-5B9CA61D828F}"/>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D15ECDF-E5FB-5CEE-A0F2-BC7AC3DA9E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6EE0DC2-7D39-4DCC-8D3C-9AC879594414}"/>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106D180-B655-46E6-9760-D18A667CA402}"/>
              </a:ext>
            </a:extLst>
          </p:cNvPr>
          <p:cNvSpPr>
            <a:spLocks noGrp="1"/>
          </p:cNvSpPr>
          <p:nvPr>
            <p:ph type="dt" sz="half" idx="10"/>
          </p:nvPr>
        </p:nvSpPr>
        <p:spPr/>
        <p:txBody>
          <a:bodyPr/>
          <a:lstStyle/>
          <a:p>
            <a:fld id="{BD14A0C8-11BF-471D-9A27-83401771F796}" type="datetimeFigureOut">
              <a:rPr lang="zh-CN" altLang="en-US" smtClean="0"/>
              <a:t>2024/10/22</a:t>
            </a:fld>
            <a:endParaRPr lang="zh-CN" altLang="en-US"/>
          </a:p>
        </p:txBody>
      </p:sp>
      <p:sp>
        <p:nvSpPr>
          <p:cNvPr id="8" name="Footer Placeholder 7">
            <a:extLst>
              <a:ext uri="{FF2B5EF4-FFF2-40B4-BE49-F238E27FC236}">
                <a16:creationId xmlns:a16="http://schemas.microsoft.com/office/drawing/2014/main" id="{955DE8E3-97AE-2941-7870-7CAD5FFC117D}"/>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80765F45-96A3-ABF3-A6B0-9BF396C91B2C}"/>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36189986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DD94C-46B3-712C-2AEF-F8D7FABF2A61}"/>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588D3721-6C32-FC54-32A9-78DBF5E03D8F}"/>
              </a:ext>
            </a:extLst>
          </p:cNvPr>
          <p:cNvSpPr>
            <a:spLocks noGrp="1"/>
          </p:cNvSpPr>
          <p:nvPr>
            <p:ph type="dt" sz="half" idx="10"/>
          </p:nvPr>
        </p:nvSpPr>
        <p:spPr/>
        <p:txBody>
          <a:bodyPr/>
          <a:lstStyle/>
          <a:p>
            <a:fld id="{BD14A0C8-11BF-471D-9A27-83401771F796}" type="datetimeFigureOut">
              <a:rPr lang="zh-CN" altLang="en-US" smtClean="0"/>
              <a:t>2024/10/22</a:t>
            </a:fld>
            <a:endParaRPr lang="zh-CN" altLang="en-US"/>
          </a:p>
        </p:txBody>
      </p:sp>
      <p:sp>
        <p:nvSpPr>
          <p:cNvPr id="4" name="Footer Placeholder 3">
            <a:extLst>
              <a:ext uri="{FF2B5EF4-FFF2-40B4-BE49-F238E27FC236}">
                <a16:creationId xmlns:a16="http://schemas.microsoft.com/office/drawing/2014/main" id="{C6D5AD93-3D44-4F5F-5919-2486640E957D}"/>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B08BE9A-084D-3B78-4DE3-5408980C8654}"/>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398282593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38FF6-3809-3AC1-578F-4D232F66F953}"/>
              </a:ext>
            </a:extLst>
          </p:cNvPr>
          <p:cNvSpPr>
            <a:spLocks noGrp="1"/>
          </p:cNvSpPr>
          <p:nvPr>
            <p:ph type="dt" sz="half" idx="10"/>
          </p:nvPr>
        </p:nvSpPr>
        <p:spPr/>
        <p:txBody>
          <a:bodyPr/>
          <a:lstStyle/>
          <a:p>
            <a:fld id="{BD14A0C8-11BF-471D-9A27-83401771F796}" type="datetimeFigureOut">
              <a:rPr lang="zh-CN" altLang="en-US" smtClean="0"/>
              <a:t>2024/10/22</a:t>
            </a:fld>
            <a:endParaRPr lang="zh-CN" altLang="en-US"/>
          </a:p>
        </p:txBody>
      </p:sp>
      <p:sp>
        <p:nvSpPr>
          <p:cNvPr id="3" name="Footer Placeholder 2">
            <a:extLst>
              <a:ext uri="{FF2B5EF4-FFF2-40B4-BE49-F238E27FC236}">
                <a16:creationId xmlns:a16="http://schemas.microsoft.com/office/drawing/2014/main" id="{498EFC5B-D718-4323-D1E8-F92380701C28}"/>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B7A2EC9-9F2A-C441-5AF9-A2527B515E17}"/>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207232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DAE1-DDA9-3452-0248-2DF2212DFF0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AF1DC33-71F4-1D82-370B-BE8B88EDE4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5C9D914E-AE60-462A-6C3C-40A6F5257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A2CA9E8-128F-0882-43C5-B2BFAEC7985B}"/>
              </a:ext>
            </a:extLst>
          </p:cNvPr>
          <p:cNvSpPr>
            <a:spLocks noGrp="1"/>
          </p:cNvSpPr>
          <p:nvPr>
            <p:ph type="dt" sz="half" idx="10"/>
          </p:nvPr>
        </p:nvSpPr>
        <p:spPr/>
        <p:txBody>
          <a:bodyPr/>
          <a:lstStyle/>
          <a:p>
            <a:fld id="{BD14A0C8-11BF-471D-9A27-83401771F796}"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FE1F14CC-5946-92B6-6C15-4222BB152A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D9853EA-B23F-BFD0-BEAA-2D7DD19E88C2}"/>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190740251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7324-328C-4FFD-B352-63C407DED80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EE4BC06-A5D7-4B26-011A-5812923C6C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D6DC949D-AAAC-DDF9-3C76-317E362F0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998E147-D837-C1F2-D805-2DAA7F5154AD}"/>
              </a:ext>
            </a:extLst>
          </p:cNvPr>
          <p:cNvSpPr>
            <a:spLocks noGrp="1"/>
          </p:cNvSpPr>
          <p:nvPr>
            <p:ph type="dt" sz="half" idx="10"/>
          </p:nvPr>
        </p:nvSpPr>
        <p:spPr/>
        <p:txBody>
          <a:bodyPr/>
          <a:lstStyle/>
          <a:p>
            <a:fld id="{BD14A0C8-11BF-471D-9A27-83401771F796}"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4AD4D8FD-A0E1-077D-F990-C61331F0BED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4BC20EA-349D-2F51-D7B0-998E44C3F440}"/>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19342670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2280-ABF6-6EB0-455E-ECF2A105B88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B11E6C5-811B-D26E-5329-D6FDEDBA344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A8105CC-E25F-C938-DF97-33CB4320F28C}"/>
              </a:ext>
            </a:extLst>
          </p:cNvPr>
          <p:cNvSpPr>
            <a:spLocks noGrp="1"/>
          </p:cNvSpPr>
          <p:nvPr>
            <p:ph type="dt" sz="half" idx="10"/>
          </p:nvPr>
        </p:nvSpPr>
        <p:spPr/>
        <p:txBody>
          <a:bodyPr/>
          <a:lstStyle/>
          <a:p>
            <a:fld id="{BD14A0C8-11BF-471D-9A27-83401771F79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0073F51D-DDAE-1777-51F3-2F3F435345A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CD7FF6E-8F2B-08EE-25CC-851442A0C8F4}"/>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9595943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450426-D02B-FB05-C5E5-02FA50A50985}"/>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2EC8E45-147B-E591-CB94-F98EAB94B78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C69EC29-7959-A2D6-0CF7-112B95F8934C}"/>
              </a:ext>
            </a:extLst>
          </p:cNvPr>
          <p:cNvSpPr>
            <a:spLocks noGrp="1"/>
          </p:cNvSpPr>
          <p:nvPr>
            <p:ph type="dt" sz="half" idx="10"/>
          </p:nvPr>
        </p:nvSpPr>
        <p:spPr/>
        <p:txBody>
          <a:bodyPr/>
          <a:lstStyle/>
          <a:p>
            <a:fld id="{BD14A0C8-11BF-471D-9A27-83401771F79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5E04647B-79F7-5D11-C6D6-5BD76CEC025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BFB5395-D607-FDBF-1897-8697F0215507}"/>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53759829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A8485-54EC-E3DA-1290-19AE6F77DA7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C46828F-4E65-ED60-B080-110A0D1524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60071E0-09BC-C3A2-5766-4772866F0A9B}"/>
              </a:ext>
            </a:extLst>
          </p:cNvPr>
          <p:cNvSpPr>
            <a:spLocks noGrp="1"/>
          </p:cNvSpPr>
          <p:nvPr>
            <p:ph type="dt" sz="half" idx="10"/>
          </p:nvPr>
        </p:nvSpPr>
        <p:spPr/>
        <p:txBody>
          <a:bodyPr/>
          <a:lstStyle/>
          <a:p>
            <a:fld id="{05DEEE23-ED11-40CF-8D3A-8D645C410D33}"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9E7E6D5F-8C10-FDFB-12B0-0402DAAFD9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494CD4-8608-5CDA-67B6-9876460015CC}"/>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181022061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35C7E-E727-FF05-FA73-FF95773C07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A2F3B4-688B-D3A0-9DF2-41F3C1F52AF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D6715D-7834-01F2-ED66-7F8D0AAF3432}"/>
              </a:ext>
            </a:extLst>
          </p:cNvPr>
          <p:cNvSpPr>
            <a:spLocks noGrp="1"/>
          </p:cNvSpPr>
          <p:nvPr>
            <p:ph type="dt" sz="half" idx="10"/>
          </p:nvPr>
        </p:nvSpPr>
        <p:spPr/>
        <p:txBody>
          <a:bodyPr/>
          <a:lstStyle/>
          <a:p>
            <a:fld id="{05DEEE23-ED11-40CF-8D3A-8D645C410D33}"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BB0EA1C2-2F9D-7DA1-2E14-4395B5EC0E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89A8E2-E9A0-6DEF-0D87-8C95817A3BA9}"/>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232941284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60AFF-76F7-179F-AC16-0D9D4B3DEC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26DF2C0-8238-514C-2C26-F7D1FC8FEE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223993-3EDC-7A8F-E732-65094BEC3F67}"/>
              </a:ext>
            </a:extLst>
          </p:cNvPr>
          <p:cNvSpPr>
            <a:spLocks noGrp="1"/>
          </p:cNvSpPr>
          <p:nvPr>
            <p:ph type="dt" sz="half" idx="10"/>
          </p:nvPr>
        </p:nvSpPr>
        <p:spPr/>
        <p:txBody>
          <a:bodyPr/>
          <a:lstStyle/>
          <a:p>
            <a:fld id="{05DEEE23-ED11-40CF-8D3A-8D645C410D33}"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31351E0D-5FE2-5EAC-03AA-723F4FA532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C33CA7-1FE1-E0F2-8EA5-8D6DEE8BA474}"/>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3251345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0398D-326B-E4A5-7742-7B2A9AB97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67E8E2-A701-7103-6EF4-86A082143E3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E2C014-0C47-33F9-DC1B-41370F2265F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737CCB2-3EB8-69C8-5F2B-40C676BEE24F}"/>
              </a:ext>
            </a:extLst>
          </p:cNvPr>
          <p:cNvSpPr>
            <a:spLocks noGrp="1"/>
          </p:cNvSpPr>
          <p:nvPr>
            <p:ph type="dt" sz="half" idx="10"/>
          </p:nvPr>
        </p:nvSpPr>
        <p:spPr/>
        <p:txBody>
          <a:bodyPr/>
          <a:lstStyle/>
          <a:p>
            <a:fld id="{4F005F00-7C1B-4ACF-9986-05E67ABC0360}"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13054D96-7789-E82B-7008-0C6EF51C7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2C9B00-F991-5C79-D488-CE4228062EAA}"/>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10175881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33B185-DDB6-543C-B996-A592A8CEBC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916DF55-18DC-E42A-0100-CD8E9448D56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B789B-7280-3974-2327-6E082802492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28D82E6-66C9-0DB6-4A09-02DF9C1B0FB9}"/>
              </a:ext>
            </a:extLst>
          </p:cNvPr>
          <p:cNvSpPr>
            <a:spLocks noGrp="1"/>
          </p:cNvSpPr>
          <p:nvPr>
            <p:ph type="dt" sz="half" idx="10"/>
          </p:nvPr>
        </p:nvSpPr>
        <p:spPr/>
        <p:txBody>
          <a:bodyPr/>
          <a:lstStyle/>
          <a:p>
            <a:fld id="{05DEEE23-ED11-40CF-8D3A-8D645C410D33}"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48D9AE21-9092-36E8-AA10-3A48E3168A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CB0CE0-02ED-9539-B608-C71C9964C12D}"/>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251721738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E0487-1449-0EDD-174F-E28D0326548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4A923D-1417-518F-2E5E-829F64E190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0FB131-BDB6-0215-1EAA-D1177010CFF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05B34D-1438-FFC3-4706-68037BF9F8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1EA222-EACD-CFF6-AEF1-876DB42C6F6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E5BCDB-95D9-E2C5-8474-73A3DA5D6475}"/>
              </a:ext>
            </a:extLst>
          </p:cNvPr>
          <p:cNvSpPr>
            <a:spLocks noGrp="1"/>
          </p:cNvSpPr>
          <p:nvPr>
            <p:ph type="dt" sz="half" idx="10"/>
          </p:nvPr>
        </p:nvSpPr>
        <p:spPr/>
        <p:txBody>
          <a:bodyPr/>
          <a:lstStyle/>
          <a:p>
            <a:fld id="{05DEEE23-ED11-40CF-8D3A-8D645C410D33}" type="datetimeFigureOut">
              <a:rPr lang="zh-CN" altLang="en-US" smtClean="0"/>
              <a:t>2024/10/22</a:t>
            </a:fld>
            <a:endParaRPr lang="zh-CN" altLang="en-US"/>
          </a:p>
        </p:txBody>
      </p:sp>
      <p:sp>
        <p:nvSpPr>
          <p:cNvPr id="8" name="页脚占位符 7">
            <a:extLst>
              <a:ext uri="{FF2B5EF4-FFF2-40B4-BE49-F238E27FC236}">
                <a16:creationId xmlns:a16="http://schemas.microsoft.com/office/drawing/2014/main" id="{03334C2E-7703-908C-555A-CB10D84E49D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97482EB-A41D-8F07-DAE5-3F36A2AA8DF5}"/>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406708144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38A156-CC8E-C781-ED83-EBE78B7EE74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FCC223-EF75-874B-A150-D7EA7C80EF68}"/>
              </a:ext>
            </a:extLst>
          </p:cNvPr>
          <p:cNvSpPr>
            <a:spLocks noGrp="1"/>
          </p:cNvSpPr>
          <p:nvPr>
            <p:ph type="dt" sz="half" idx="10"/>
          </p:nvPr>
        </p:nvSpPr>
        <p:spPr/>
        <p:txBody>
          <a:bodyPr/>
          <a:lstStyle/>
          <a:p>
            <a:fld id="{05DEEE23-ED11-40CF-8D3A-8D645C410D33}" type="datetimeFigureOut">
              <a:rPr lang="zh-CN" altLang="en-US" smtClean="0"/>
              <a:t>2024/10/22</a:t>
            </a:fld>
            <a:endParaRPr lang="zh-CN" altLang="en-US"/>
          </a:p>
        </p:txBody>
      </p:sp>
      <p:sp>
        <p:nvSpPr>
          <p:cNvPr id="4" name="页脚占位符 3">
            <a:extLst>
              <a:ext uri="{FF2B5EF4-FFF2-40B4-BE49-F238E27FC236}">
                <a16:creationId xmlns:a16="http://schemas.microsoft.com/office/drawing/2014/main" id="{854A1CBD-C13F-83BA-B131-DDD4DEFFD03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51C85DD-6EEB-7398-12D7-C88A46D40DF8}"/>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229879148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485E35-5BB6-0921-7F17-C5AF659E76CD}"/>
              </a:ext>
            </a:extLst>
          </p:cNvPr>
          <p:cNvSpPr>
            <a:spLocks noGrp="1"/>
          </p:cNvSpPr>
          <p:nvPr>
            <p:ph type="dt" sz="half" idx="10"/>
          </p:nvPr>
        </p:nvSpPr>
        <p:spPr/>
        <p:txBody>
          <a:bodyPr/>
          <a:lstStyle/>
          <a:p>
            <a:fld id="{05DEEE23-ED11-40CF-8D3A-8D645C410D33}" type="datetimeFigureOut">
              <a:rPr lang="zh-CN" altLang="en-US" smtClean="0"/>
              <a:t>2024/10/22</a:t>
            </a:fld>
            <a:endParaRPr lang="zh-CN" altLang="en-US"/>
          </a:p>
        </p:txBody>
      </p:sp>
      <p:sp>
        <p:nvSpPr>
          <p:cNvPr id="3" name="页脚占位符 2">
            <a:extLst>
              <a:ext uri="{FF2B5EF4-FFF2-40B4-BE49-F238E27FC236}">
                <a16:creationId xmlns:a16="http://schemas.microsoft.com/office/drawing/2014/main" id="{7B3BEE53-2D14-8607-D6C3-E8B3CEA88B0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F6DBA74-8600-B04D-2AAC-C299DA91A02C}"/>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374951778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D477A-D071-949B-54F8-0F0F6904B7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A8F9E0-970F-A144-322E-CBF99A030C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675AA-0FE9-82F9-BADF-721898188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C60554-2A1D-9603-F010-116B73CCB3D6}"/>
              </a:ext>
            </a:extLst>
          </p:cNvPr>
          <p:cNvSpPr>
            <a:spLocks noGrp="1"/>
          </p:cNvSpPr>
          <p:nvPr>
            <p:ph type="dt" sz="half" idx="10"/>
          </p:nvPr>
        </p:nvSpPr>
        <p:spPr/>
        <p:txBody>
          <a:bodyPr/>
          <a:lstStyle/>
          <a:p>
            <a:fld id="{05DEEE23-ED11-40CF-8D3A-8D645C410D33}"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96E5BCA7-3326-990C-0696-927A1447AF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708E39-C9C3-0755-F424-60215F50140E}"/>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378210730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49803-F642-901F-8807-DB068BCD3F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EAC9B3-A912-278F-F549-658BDFD26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2FBBE8-463B-1A8D-352F-FFCE72EF9A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C86D97-8E3D-09A6-F3B1-BDE60F2C6C3F}"/>
              </a:ext>
            </a:extLst>
          </p:cNvPr>
          <p:cNvSpPr>
            <a:spLocks noGrp="1"/>
          </p:cNvSpPr>
          <p:nvPr>
            <p:ph type="dt" sz="half" idx="10"/>
          </p:nvPr>
        </p:nvSpPr>
        <p:spPr/>
        <p:txBody>
          <a:bodyPr/>
          <a:lstStyle/>
          <a:p>
            <a:fld id="{05DEEE23-ED11-40CF-8D3A-8D645C410D33}"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BA0E5446-732D-BC5F-0F71-CF25536EDD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BB5A61-BB84-15E4-EFC3-9215CD06178B}"/>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414969674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E7491-CF6A-C7AE-9906-777B1A1E29F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F05155-C4A4-CD72-5944-0E05911624D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B37E5C-6517-56FF-A2DA-6A21A82C2AEC}"/>
              </a:ext>
            </a:extLst>
          </p:cNvPr>
          <p:cNvSpPr>
            <a:spLocks noGrp="1"/>
          </p:cNvSpPr>
          <p:nvPr>
            <p:ph type="dt" sz="half" idx="10"/>
          </p:nvPr>
        </p:nvSpPr>
        <p:spPr/>
        <p:txBody>
          <a:bodyPr/>
          <a:lstStyle/>
          <a:p>
            <a:fld id="{05DEEE23-ED11-40CF-8D3A-8D645C410D33}"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342F3A6B-9188-B7D8-C1F9-11442EFCF5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046276-A9BF-2EE0-5119-9EEEF6CDDD53}"/>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48617650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E829C3-6DEC-43D4-8489-4661CD263B4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9FD1BF-ACBF-0958-58B8-5EE21B2CE3B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114D6B-1B1E-C234-A327-FA23A499C0F1}"/>
              </a:ext>
            </a:extLst>
          </p:cNvPr>
          <p:cNvSpPr>
            <a:spLocks noGrp="1"/>
          </p:cNvSpPr>
          <p:nvPr>
            <p:ph type="dt" sz="half" idx="10"/>
          </p:nvPr>
        </p:nvSpPr>
        <p:spPr/>
        <p:txBody>
          <a:bodyPr/>
          <a:lstStyle/>
          <a:p>
            <a:fld id="{05DEEE23-ED11-40CF-8D3A-8D645C410D33}"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BB5DEE7D-63EF-0140-4B17-CF0E4B0506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1DA22E-CD84-2DD8-5DF6-61EAA3BA119A}"/>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419586175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2DD0-659D-4F10-94AD-DFFF2D02D50A}"/>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37DA1C1A-F835-9763-A883-486EFBECA2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C9F026DC-05BE-A8B0-B61E-62C4730A277B}"/>
              </a:ext>
            </a:extLst>
          </p:cNvPr>
          <p:cNvSpPr>
            <a:spLocks noGrp="1"/>
          </p:cNvSpPr>
          <p:nvPr>
            <p:ph type="dt" sz="half" idx="10"/>
          </p:nvPr>
        </p:nvSpPr>
        <p:spPr/>
        <p:txBody>
          <a:bodyPr/>
          <a:lstStyle/>
          <a:p>
            <a:fld id="{44F60011-4AF6-46B1-A7D2-69DC664FDEF9}"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9CB7F171-FAC0-7665-C8A0-FB2A8906CCB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96A4654-B257-8FEF-5167-1B7B0AB579F3}"/>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8864551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72B46-7B39-4CF4-DA27-5B97AD17E1BD}"/>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54B8C24-3D07-28D9-BADD-8C8398CFB07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DF18A5C-6EDC-84D1-EB2B-B6BAC9CE622F}"/>
              </a:ext>
            </a:extLst>
          </p:cNvPr>
          <p:cNvSpPr>
            <a:spLocks noGrp="1"/>
          </p:cNvSpPr>
          <p:nvPr>
            <p:ph type="dt" sz="half" idx="10"/>
          </p:nvPr>
        </p:nvSpPr>
        <p:spPr/>
        <p:txBody>
          <a:bodyPr/>
          <a:lstStyle/>
          <a:p>
            <a:fld id="{44F60011-4AF6-46B1-A7D2-69DC664FDEF9}"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9047F132-171E-BF5E-83A5-CB9F3597DEE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58C60B4-176C-9ACB-6B52-F32DBC40AC2D}"/>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2969331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DECDD-F278-F06D-495C-D24CF6BEA61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426234F-C1C1-F357-E6B6-039FF17CBD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973C25-2C5E-AE50-CC2F-D802890C307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2485494-75A0-F085-A628-B146A1BE4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CE3BF9F-5DA4-58DF-2D2C-629A78D34FA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1B12593-AF81-63E6-6E18-E36D5FCC2735}"/>
              </a:ext>
            </a:extLst>
          </p:cNvPr>
          <p:cNvSpPr>
            <a:spLocks noGrp="1"/>
          </p:cNvSpPr>
          <p:nvPr>
            <p:ph type="dt" sz="half" idx="10"/>
          </p:nvPr>
        </p:nvSpPr>
        <p:spPr/>
        <p:txBody>
          <a:bodyPr/>
          <a:lstStyle/>
          <a:p>
            <a:fld id="{4F005F00-7C1B-4ACF-9986-05E67ABC0360}" type="datetimeFigureOut">
              <a:rPr lang="zh-CN" altLang="en-US" smtClean="0"/>
              <a:t>2024/10/22</a:t>
            </a:fld>
            <a:endParaRPr lang="zh-CN" altLang="en-US"/>
          </a:p>
        </p:txBody>
      </p:sp>
      <p:sp>
        <p:nvSpPr>
          <p:cNvPr id="8" name="页脚占位符 7">
            <a:extLst>
              <a:ext uri="{FF2B5EF4-FFF2-40B4-BE49-F238E27FC236}">
                <a16:creationId xmlns:a16="http://schemas.microsoft.com/office/drawing/2014/main" id="{E133FE42-4582-8542-FB37-69481D64096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BECF0F4-1EAA-FFEF-5F14-818399E9C5B5}"/>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273150485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86A2-D0D9-0BFA-D035-01C82F60343C}"/>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A2BEC5B-086E-D714-5111-8ABAADAB550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3006BE16-E212-4E1A-F304-BAC53E2FCA64}"/>
              </a:ext>
            </a:extLst>
          </p:cNvPr>
          <p:cNvSpPr>
            <a:spLocks noGrp="1"/>
          </p:cNvSpPr>
          <p:nvPr>
            <p:ph type="dt" sz="half" idx="10"/>
          </p:nvPr>
        </p:nvSpPr>
        <p:spPr/>
        <p:txBody>
          <a:bodyPr/>
          <a:lstStyle/>
          <a:p>
            <a:fld id="{44F60011-4AF6-46B1-A7D2-69DC664FDEF9}"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33D079E2-5718-60F0-D490-DD8E381C128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5BAA03A-C922-0D80-E38A-E6AAACB17220}"/>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183970904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7D18-DABC-729A-E95B-3FEB49014D9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B1A9CB7-9727-E886-E2AB-A10FFDB731E2}"/>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0A8AD882-000E-BAEB-A918-EDAA0988D051}"/>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3752F7C-BC9C-A78D-80DD-D9C315AC5E80}"/>
              </a:ext>
            </a:extLst>
          </p:cNvPr>
          <p:cNvSpPr>
            <a:spLocks noGrp="1"/>
          </p:cNvSpPr>
          <p:nvPr>
            <p:ph type="dt" sz="half" idx="10"/>
          </p:nvPr>
        </p:nvSpPr>
        <p:spPr/>
        <p:txBody>
          <a:bodyPr/>
          <a:lstStyle/>
          <a:p>
            <a:fld id="{44F60011-4AF6-46B1-A7D2-69DC664FDEF9}"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1CDE1946-53F3-F071-867A-29BBFD79C69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F39B19C-7D8E-39B5-4BF1-2F6D37A022D1}"/>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142854353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E93B-FE31-C36E-1DBC-F220D483EDCB}"/>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128795F-EBDC-99EF-755C-7518242BCC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9043C21-75E0-0385-3397-37430F0413F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D0B0ACD-FB78-F911-0BF7-FD660B6E5A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7896237C-2375-880F-C39C-9EB6ADC51E9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FAC873D-706F-6CCD-0E16-EB933D404569}"/>
              </a:ext>
            </a:extLst>
          </p:cNvPr>
          <p:cNvSpPr>
            <a:spLocks noGrp="1"/>
          </p:cNvSpPr>
          <p:nvPr>
            <p:ph type="dt" sz="half" idx="10"/>
          </p:nvPr>
        </p:nvSpPr>
        <p:spPr/>
        <p:txBody>
          <a:bodyPr/>
          <a:lstStyle/>
          <a:p>
            <a:fld id="{44F60011-4AF6-46B1-A7D2-69DC664FDEF9}" type="datetimeFigureOut">
              <a:rPr lang="zh-CN" altLang="en-US" smtClean="0"/>
              <a:t>2024/10/22</a:t>
            </a:fld>
            <a:endParaRPr lang="zh-CN" altLang="en-US"/>
          </a:p>
        </p:txBody>
      </p:sp>
      <p:sp>
        <p:nvSpPr>
          <p:cNvPr id="8" name="Footer Placeholder 7">
            <a:extLst>
              <a:ext uri="{FF2B5EF4-FFF2-40B4-BE49-F238E27FC236}">
                <a16:creationId xmlns:a16="http://schemas.microsoft.com/office/drawing/2014/main" id="{0D4BDC5A-78C5-E5CC-2645-2D54FEC51FE7}"/>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5B9F8E25-AC69-F1EE-8920-B3DD648F4EDD}"/>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337603866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573C-5EB8-BF3F-61A8-85D76B3A8719}"/>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43A29F11-5A33-98E6-14AF-C8EE9FFA85E9}"/>
              </a:ext>
            </a:extLst>
          </p:cNvPr>
          <p:cNvSpPr>
            <a:spLocks noGrp="1"/>
          </p:cNvSpPr>
          <p:nvPr>
            <p:ph type="dt" sz="half" idx="10"/>
          </p:nvPr>
        </p:nvSpPr>
        <p:spPr/>
        <p:txBody>
          <a:bodyPr/>
          <a:lstStyle/>
          <a:p>
            <a:fld id="{44F60011-4AF6-46B1-A7D2-69DC664FDEF9}" type="datetimeFigureOut">
              <a:rPr lang="zh-CN" altLang="en-US" smtClean="0"/>
              <a:t>2024/10/22</a:t>
            </a:fld>
            <a:endParaRPr lang="zh-CN" altLang="en-US"/>
          </a:p>
        </p:txBody>
      </p:sp>
      <p:sp>
        <p:nvSpPr>
          <p:cNvPr id="4" name="Footer Placeholder 3">
            <a:extLst>
              <a:ext uri="{FF2B5EF4-FFF2-40B4-BE49-F238E27FC236}">
                <a16:creationId xmlns:a16="http://schemas.microsoft.com/office/drawing/2014/main" id="{25727031-857E-2066-FCF0-C0D5772F9603}"/>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F1F449FE-CD4C-F237-411D-6C79CA7D791B}"/>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287977878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B78665-F7D3-FEF8-F9D0-F934C6D3FE15}"/>
              </a:ext>
            </a:extLst>
          </p:cNvPr>
          <p:cNvSpPr>
            <a:spLocks noGrp="1"/>
          </p:cNvSpPr>
          <p:nvPr>
            <p:ph type="dt" sz="half" idx="10"/>
          </p:nvPr>
        </p:nvSpPr>
        <p:spPr/>
        <p:txBody>
          <a:bodyPr/>
          <a:lstStyle/>
          <a:p>
            <a:fld id="{44F60011-4AF6-46B1-A7D2-69DC664FDEF9}" type="datetimeFigureOut">
              <a:rPr lang="zh-CN" altLang="en-US" smtClean="0"/>
              <a:t>2024/10/22</a:t>
            </a:fld>
            <a:endParaRPr lang="zh-CN" altLang="en-US"/>
          </a:p>
        </p:txBody>
      </p:sp>
      <p:sp>
        <p:nvSpPr>
          <p:cNvPr id="3" name="Footer Placeholder 2">
            <a:extLst>
              <a:ext uri="{FF2B5EF4-FFF2-40B4-BE49-F238E27FC236}">
                <a16:creationId xmlns:a16="http://schemas.microsoft.com/office/drawing/2014/main" id="{0721FC57-1EF7-C6F1-FCF3-EE329CB67CB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A81527C4-0859-D1D1-10F0-78DC22035F44}"/>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94789190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41877-3987-6C75-4D04-C4A0A99CBE9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365AB36-FF16-63C0-67D2-DFFF4470A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78041E79-6485-86B2-F517-8E8B183D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5B22CFB-080E-DA54-0F32-E527999BA706}"/>
              </a:ext>
            </a:extLst>
          </p:cNvPr>
          <p:cNvSpPr>
            <a:spLocks noGrp="1"/>
          </p:cNvSpPr>
          <p:nvPr>
            <p:ph type="dt" sz="half" idx="10"/>
          </p:nvPr>
        </p:nvSpPr>
        <p:spPr/>
        <p:txBody>
          <a:bodyPr/>
          <a:lstStyle/>
          <a:p>
            <a:fld id="{44F60011-4AF6-46B1-A7D2-69DC664FDEF9}"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61B16BEF-5D6B-EDA1-A569-EF5ABA2CC3A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572C86E-4821-8BDD-E09E-EA237628B36C}"/>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340275847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2EDA-F60E-75B5-28DA-D80554134FF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DD79779B-D5D8-F149-8865-C247FC074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4500E397-4AE6-0B82-E34C-E0874C8269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8D8DE8A-DF96-4608-73E5-60F393FD51CA}"/>
              </a:ext>
            </a:extLst>
          </p:cNvPr>
          <p:cNvSpPr>
            <a:spLocks noGrp="1"/>
          </p:cNvSpPr>
          <p:nvPr>
            <p:ph type="dt" sz="half" idx="10"/>
          </p:nvPr>
        </p:nvSpPr>
        <p:spPr/>
        <p:txBody>
          <a:bodyPr/>
          <a:lstStyle/>
          <a:p>
            <a:fld id="{44F60011-4AF6-46B1-A7D2-69DC664FDEF9}"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A1E7394E-4A05-F7C2-1CDA-1F9CF333DF7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EC6483B-11C0-F1FA-13AD-E24B70AFCDDC}"/>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148600993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AE607-6122-C366-2FD6-017E1938BB4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2A21343-027A-2C20-E995-EBB183362EB5}"/>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C479881-6CD1-E679-561A-97F46E3F65F0}"/>
              </a:ext>
            </a:extLst>
          </p:cNvPr>
          <p:cNvSpPr>
            <a:spLocks noGrp="1"/>
          </p:cNvSpPr>
          <p:nvPr>
            <p:ph type="dt" sz="half" idx="10"/>
          </p:nvPr>
        </p:nvSpPr>
        <p:spPr/>
        <p:txBody>
          <a:bodyPr/>
          <a:lstStyle/>
          <a:p>
            <a:fld id="{44F60011-4AF6-46B1-A7D2-69DC664FDEF9}"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8DFBF5F2-F4F8-3F61-2393-9B85F4E2FA2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3E017CE-1AE2-3241-5E3A-298987956931}"/>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228309197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6A03CC-E0C0-67F1-8B7E-6CE9CC873C7D}"/>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3633970-1F73-2B91-065F-B118B43F3EB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C81F49B-60BC-B1BF-B18C-C2CA53E2B033}"/>
              </a:ext>
            </a:extLst>
          </p:cNvPr>
          <p:cNvSpPr>
            <a:spLocks noGrp="1"/>
          </p:cNvSpPr>
          <p:nvPr>
            <p:ph type="dt" sz="half" idx="10"/>
          </p:nvPr>
        </p:nvSpPr>
        <p:spPr/>
        <p:txBody>
          <a:bodyPr/>
          <a:lstStyle/>
          <a:p>
            <a:fld id="{44F60011-4AF6-46B1-A7D2-69DC664FDEF9}"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321B66AB-EFBB-67E9-4C69-1BC49601B51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C2934B7-639B-C6EE-6A94-A847CE7BABE5}"/>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82627394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9B6B7-DDB7-DBAD-A044-8D6367A2402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E11499-435F-581C-B275-12ECC7645A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05ECB6-0A3E-8EC8-A434-10335DB02E91}"/>
              </a:ext>
            </a:extLst>
          </p:cNvPr>
          <p:cNvSpPr>
            <a:spLocks noGrp="1"/>
          </p:cNvSpPr>
          <p:nvPr>
            <p:ph type="dt" sz="half" idx="10"/>
          </p:nvPr>
        </p:nvSpPr>
        <p:spPr/>
        <p:txBody>
          <a:bodyPr/>
          <a:lstStyle/>
          <a:p>
            <a:fld id="{D42A9701-320D-41C9-8A12-3BDF90A6083F}"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5714A242-1960-A619-4515-4877FF0F36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EB044A-060B-DF9C-A102-FE526AF57807}"/>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244899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338C8-476D-F0F5-4148-46795E4C3E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286DC5C-E695-CCBC-7CC3-E95426077B5D}"/>
              </a:ext>
            </a:extLst>
          </p:cNvPr>
          <p:cNvSpPr>
            <a:spLocks noGrp="1"/>
          </p:cNvSpPr>
          <p:nvPr>
            <p:ph type="dt" sz="half" idx="10"/>
          </p:nvPr>
        </p:nvSpPr>
        <p:spPr/>
        <p:txBody>
          <a:bodyPr/>
          <a:lstStyle/>
          <a:p>
            <a:fld id="{4F005F00-7C1B-4ACF-9986-05E67ABC0360}" type="datetimeFigureOut">
              <a:rPr lang="zh-CN" altLang="en-US" smtClean="0"/>
              <a:t>2024/10/22</a:t>
            </a:fld>
            <a:endParaRPr lang="zh-CN" altLang="en-US"/>
          </a:p>
        </p:txBody>
      </p:sp>
      <p:sp>
        <p:nvSpPr>
          <p:cNvPr id="4" name="页脚占位符 3">
            <a:extLst>
              <a:ext uri="{FF2B5EF4-FFF2-40B4-BE49-F238E27FC236}">
                <a16:creationId xmlns:a16="http://schemas.microsoft.com/office/drawing/2014/main" id="{F672F9E9-1384-8127-A071-094DF863074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40A042D-9C0E-BDC0-955D-9F31673F9461}"/>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96735132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CD60E-10A9-391A-15A6-D52BA70C93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8065EA-7C2D-705B-2C35-0E7800DA6D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1D35F3-CA96-5AF8-61A3-BFE40AB5C0B3}"/>
              </a:ext>
            </a:extLst>
          </p:cNvPr>
          <p:cNvSpPr>
            <a:spLocks noGrp="1"/>
          </p:cNvSpPr>
          <p:nvPr>
            <p:ph type="dt" sz="half" idx="10"/>
          </p:nvPr>
        </p:nvSpPr>
        <p:spPr/>
        <p:txBody>
          <a:bodyPr/>
          <a:lstStyle/>
          <a:p>
            <a:fld id="{D42A9701-320D-41C9-8A12-3BDF90A6083F}"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E7E4FCC8-B83C-D459-7AC2-350F05E4D2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766954-5CC9-AC9E-4964-435BEE5FDCEA}"/>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24151653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508E3-5FBC-A72D-A68C-453AC176B6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99916ED-57F9-9ED6-9779-257EDA07E32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1439D2-4155-9D2B-C37A-67D5DD1C6C6F}"/>
              </a:ext>
            </a:extLst>
          </p:cNvPr>
          <p:cNvSpPr>
            <a:spLocks noGrp="1"/>
          </p:cNvSpPr>
          <p:nvPr>
            <p:ph type="dt" sz="half" idx="10"/>
          </p:nvPr>
        </p:nvSpPr>
        <p:spPr/>
        <p:txBody>
          <a:bodyPr/>
          <a:lstStyle/>
          <a:p>
            <a:fld id="{D42A9701-320D-41C9-8A12-3BDF90A6083F}"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C2D47F2E-B8F2-DFE8-0AFE-A45C6597E2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75EFA3-0FDD-5C19-2A17-A8674BA94C18}"/>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180076049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1C4E7-4F12-2D37-B7ED-CE127E4F4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B4BC91-87E2-E701-9928-2741EDFA1DD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CAE4756-EE1A-493B-EC18-56F8E9D90D0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983C200-3976-B278-AED0-2C6322382E1F}"/>
              </a:ext>
            </a:extLst>
          </p:cNvPr>
          <p:cNvSpPr>
            <a:spLocks noGrp="1"/>
          </p:cNvSpPr>
          <p:nvPr>
            <p:ph type="dt" sz="half" idx="10"/>
          </p:nvPr>
        </p:nvSpPr>
        <p:spPr/>
        <p:txBody>
          <a:bodyPr/>
          <a:lstStyle/>
          <a:p>
            <a:fld id="{D42A9701-320D-41C9-8A12-3BDF90A6083F}"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4FC22637-4FAA-6F7E-56B4-5F012D5A39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592C21-6A63-860E-E328-A4F082908817}"/>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233170237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69D50-9A55-207D-D169-6AACF507031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BDF5CE-0EE8-CDF5-E94B-C266446865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B63FE26-C699-9AA9-26D3-9E2D0FA253E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1776BE5-3D55-35C8-13D6-34873DC523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79B7CEB-EBF1-BD45-AC91-EE5C22B6F91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D710DA6-2090-9AF0-808E-839F216177A8}"/>
              </a:ext>
            </a:extLst>
          </p:cNvPr>
          <p:cNvSpPr>
            <a:spLocks noGrp="1"/>
          </p:cNvSpPr>
          <p:nvPr>
            <p:ph type="dt" sz="half" idx="10"/>
          </p:nvPr>
        </p:nvSpPr>
        <p:spPr/>
        <p:txBody>
          <a:bodyPr/>
          <a:lstStyle/>
          <a:p>
            <a:fld id="{D42A9701-320D-41C9-8A12-3BDF90A6083F}" type="datetimeFigureOut">
              <a:rPr lang="zh-CN" altLang="en-US" smtClean="0"/>
              <a:t>2024/10/22</a:t>
            </a:fld>
            <a:endParaRPr lang="zh-CN" altLang="en-US"/>
          </a:p>
        </p:txBody>
      </p:sp>
      <p:sp>
        <p:nvSpPr>
          <p:cNvPr id="8" name="页脚占位符 7">
            <a:extLst>
              <a:ext uri="{FF2B5EF4-FFF2-40B4-BE49-F238E27FC236}">
                <a16:creationId xmlns:a16="http://schemas.microsoft.com/office/drawing/2014/main" id="{B7A962CC-CD4E-4B48-21BC-DB54C918CC0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DFC6E60-4155-C0B1-209A-64DC833A0401}"/>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36663960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38F67-748D-88A6-235C-91D92481D1D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EB84CF3-6BC7-B967-172E-7C55912DB29D}"/>
              </a:ext>
            </a:extLst>
          </p:cNvPr>
          <p:cNvSpPr>
            <a:spLocks noGrp="1"/>
          </p:cNvSpPr>
          <p:nvPr>
            <p:ph type="dt" sz="half" idx="10"/>
          </p:nvPr>
        </p:nvSpPr>
        <p:spPr/>
        <p:txBody>
          <a:bodyPr/>
          <a:lstStyle/>
          <a:p>
            <a:fld id="{D42A9701-320D-41C9-8A12-3BDF90A6083F}" type="datetimeFigureOut">
              <a:rPr lang="zh-CN" altLang="en-US" smtClean="0"/>
              <a:t>2024/10/22</a:t>
            </a:fld>
            <a:endParaRPr lang="zh-CN" altLang="en-US"/>
          </a:p>
        </p:txBody>
      </p:sp>
      <p:sp>
        <p:nvSpPr>
          <p:cNvPr id="4" name="页脚占位符 3">
            <a:extLst>
              <a:ext uri="{FF2B5EF4-FFF2-40B4-BE49-F238E27FC236}">
                <a16:creationId xmlns:a16="http://schemas.microsoft.com/office/drawing/2014/main" id="{378ABC2F-CD64-1F90-25BC-6F62586DAD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4DE7782-DD2B-66E1-DA19-4239C59369E4}"/>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11717212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B274EBB-EE13-2F00-B49C-BEFB33CB8402}"/>
              </a:ext>
            </a:extLst>
          </p:cNvPr>
          <p:cNvSpPr>
            <a:spLocks noGrp="1"/>
          </p:cNvSpPr>
          <p:nvPr>
            <p:ph type="dt" sz="half" idx="10"/>
          </p:nvPr>
        </p:nvSpPr>
        <p:spPr/>
        <p:txBody>
          <a:bodyPr/>
          <a:lstStyle/>
          <a:p>
            <a:fld id="{D42A9701-320D-41C9-8A12-3BDF90A6083F}" type="datetimeFigureOut">
              <a:rPr lang="zh-CN" altLang="en-US" smtClean="0"/>
              <a:t>2024/10/22</a:t>
            </a:fld>
            <a:endParaRPr lang="zh-CN" altLang="en-US"/>
          </a:p>
        </p:txBody>
      </p:sp>
      <p:sp>
        <p:nvSpPr>
          <p:cNvPr id="3" name="页脚占位符 2">
            <a:extLst>
              <a:ext uri="{FF2B5EF4-FFF2-40B4-BE49-F238E27FC236}">
                <a16:creationId xmlns:a16="http://schemas.microsoft.com/office/drawing/2014/main" id="{8C700CD8-B9BB-A400-16A7-D047487D51B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145B633-9130-6FE5-D4CA-DEF7FB668FC6}"/>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153670546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FB52F-B6B5-1FC2-EAD8-ED77152701C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6D9E4F8-92D9-E0AB-959B-ADC15986B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AAB5520-53C4-E9D4-0288-367BC321A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01F1DC-B63D-9CAF-420D-ED0A30ED80F5}"/>
              </a:ext>
            </a:extLst>
          </p:cNvPr>
          <p:cNvSpPr>
            <a:spLocks noGrp="1"/>
          </p:cNvSpPr>
          <p:nvPr>
            <p:ph type="dt" sz="half" idx="10"/>
          </p:nvPr>
        </p:nvSpPr>
        <p:spPr/>
        <p:txBody>
          <a:bodyPr/>
          <a:lstStyle/>
          <a:p>
            <a:fld id="{D42A9701-320D-41C9-8A12-3BDF90A6083F}"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9BFDC3B1-8CC2-6087-69A7-701B350A5D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BF3644-E424-56AE-750C-A57564252DA7}"/>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210019448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1E6BF-C064-EA48-5DD1-2DEA134465E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08EF6F8-F15C-0CCA-3CFB-E5E63CAC7D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A0A76E9-4D05-FF8E-BFFF-AC078AB4C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F3DCE4-CF73-005E-3550-C76685C52CB4}"/>
              </a:ext>
            </a:extLst>
          </p:cNvPr>
          <p:cNvSpPr>
            <a:spLocks noGrp="1"/>
          </p:cNvSpPr>
          <p:nvPr>
            <p:ph type="dt" sz="half" idx="10"/>
          </p:nvPr>
        </p:nvSpPr>
        <p:spPr/>
        <p:txBody>
          <a:bodyPr/>
          <a:lstStyle/>
          <a:p>
            <a:fld id="{D42A9701-320D-41C9-8A12-3BDF90A6083F}"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A29BA0F6-77AC-E172-C886-0B0545053E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A945D7-3B4A-D789-B32F-4351398AA5DD}"/>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36672098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12C93-867F-19D5-9A6B-17F69907F1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73B2774-BFAC-7801-F32B-6928D0A0610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ADD2EB-F705-8E0F-DFE4-8A5E59B38649}"/>
              </a:ext>
            </a:extLst>
          </p:cNvPr>
          <p:cNvSpPr>
            <a:spLocks noGrp="1"/>
          </p:cNvSpPr>
          <p:nvPr>
            <p:ph type="dt" sz="half" idx="10"/>
          </p:nvPr>
        </p:nvSpPr>
        <p:spPr/>
        <p:txBody>
          <a:bodyPr/>
          <a:lstStyle/>
          <a:p>
            <a:fld id="{D42A9701-320D-41C9-8A12-3BDF90A6083F}"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610DCF49-C858-1099-54FC-F4C94C9777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029563-6F78-5A2B-C0A6-544875638EBA}"/>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20976097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22FF10-513C-552C-E4FE-08570FB8A86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7DEF4C9-CDEB-19DE-DF74-27C84D97E6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939168-E24A-B302-7592-710F4E5F0AB4}"/>
              </a:ext>
            </a:extLst>
          </p:cNvPr>
          <p:cNvSpPr>
            <a:spLocks noGrp="1"/>
          </p:cNvSpPr>
          <p:nvPr>
            <p:ph type="dt" sz="half" idx="10"/>
          </p:nvPr>
        </p:nvSpPr>
        <p:spPr/>
        <p:txBody>
          <a:bodyPr/>
          <a:lstStyle/>
          <a:p>
            <a:fld id="{D42A9701-320D-41C9-8A12-3BDF90A6083F}"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56730864-56B5-9622-E551-496398F6A0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5631DB-ACE9-1876-23A6-628472827A61}"/>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3499783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D7C120D-0F89-8EFF-5D33-11A1239FCEFF}"/>
              </a:ext>
            </a:extLst>
          </p:cNvPr>
          <p:cNvSpPr>
            <a:spLocks noGrp="1"/>
          </p:cNvSpPr>
          <p:nvPr>
            <p:ph type="dt" sz="half" idx="10"/>
          </p:nvPr>
        </p:nvSpPr>
        <p:spPr/>
        <p:txBody>
          <a:bodyPr/>
          <a:lstStyle/>
          <a:p>
            <a:fld id="{4F005F00-7C1B-4ACF-9986-05E67ABC0360}" type="datetimeFigureOut">
              <a:rPr lang="zh-CN" altLang="en-US" smtClean="0"/>
              <a:t>2024/10/22</a:t>
            </a:fld>
            <a:endParaRPr lang="zh-CN" altLang="en-US"/>
          </a:p>
        </p:txBody>
      </p:sp>
      <p:sp>
        <p:nvSpPr>
          <p:cNvPr id="3" name="页脚占位符 2">
            <a:extLst>
              <a:ext uri="{FF2B5EF4-FFF2-40B4-BE49-F238E27FC236}">
                <a16:creationId xmlns:a16="http://schemas.microsoft.com/office/drawing/2014/main" id="{8D503B90-DACC-4127-205D-A5BB847E137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3F8B675-D713-2CCB-C139-B3D3A5E20CA8}"/>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41398598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EC222-673E-01E6-9E6D-E849D49EE828}"/>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4E3B8B9A-EF57-6163-5BB1-B723E2EEF2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6DAA7CF-4AA5-BFA8-E30A-51AFD0627DCD}"/>
              </a:ext>
            </a:extLst>
          </p:cNvPr>
          <p:cNvSpPr>
            <a:spLocks noGrp="1"/>
          </p:cNvSpPr>
          <p:nvPr>
            <p:ph type="dt" sz="half" idx="10"/>
          </p:nvPr>
        </p:nvSpPr>
        <p:spPr/>
        <p:txBody>
          <a:bodyPr/>
          <a:lstStyle/>
          <a:p>
            <a:fld id="{FC84BDBB-401A-4D7D-987F-C089AB7BDB31}"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6C43BBC1-1715-32F8-8AD2-313234B69A1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89E9DA7-70AC-B040-BB46-74DC72D0FDDC}"/>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373311921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3253-0ED6-E210-EC59-D73E21FB90A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22BFE58-0F3C-010A-2667-698192647B36}"/>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8DA23AF-CB3F-C8F2-6510-829801FA92EF}"/>
              </a:ext>
            </a:extLst>
          </p:cNvPr>
          <p:cNvSpPr>
            <a:spLocks noGrp="1"/>
          </p:cNvSpPr>
          <p:nvPr>
            <p:ph type="dt" sz="half" idx="10"/>
          </p:nvPr>
        </p:nvSpPr>
        <p:spPr/>
        <p:txBody>
          <a:bodyPr/>
          <a:lstStyle/>
          <a:p>
            <a:fld id="{FC84BDBB-401A-4D7D-987F-C089AB7BDB31}"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59EC6E8C-ADA0-36B8-3724-CE13E732209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CC28C7C-4441-DE7A-E02D-F9A9DD6A4E32}"/>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18315390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0E66-0E0A-8539-7278-F0AF03C0A21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C74DF06-4050-63B4-FD9B-5493D929FA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6FCFFBF4-1421-6634-B1C7-8176626F0AED}"/>
              </a:ext>
            </a:extLst>
          </p:cNvPr>
          <p:cNvSpPr>
            <a:spLocks noGrp="1"/>
          </p:cNvSpPr>
          <p:nvPr>
            <p:ph type="dt" sz="half" idx="10"/>
          </p:nvPr>
        </p:nvSpPr>
        <p:spPr/>
        <p:txBody>
          <a:bodyPr/>
          <a:lstStyle/>
          <a:p>
            <a:fld id="{FC84BDBB-401A-4D7D-987F-C089AB7BDB31}"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67D9A5CE-D8AD-2D26-35DE-50AC2935987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3EA85AA-B1FD-A76F-D4C7-E5F54D1E8BDC}"/>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288866879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2E806-DD45-ED65-73AA-72DEEBD25B6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3A57134-6C94-A79B-B572-A562267CDDFB}"/>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C11DD94-05DB-4F6D-7D60-12AF0183674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AF420E1-3A4A-59C8-90F6-6527A6943752}"/>
              </a:ext>
            </a:extLst>
          </p:cNvPr>
          <p:cNvSpPr>
            <a:spLocks noGrp="1"/>
          </p:cNvSpPr>
          <p:nvPr>
            <p:ph type="dt" sz="half" idx="10"/>
          </p:nvPr>
        </p:nvSpPr>
        <p:spPr/>
        <p:txBody>
          <a:bodyPr/>
          <a:lstStyle/>
          <a:p>
            <a:fld id="{FC84BDBB-401A-4D7D-987F-C089AB7BDB31}"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B8780D10-AEDF-DB47-E589-437402BC5F1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59A4A38-2E1D-2B15-6399-E06E9B3026CF}"/>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28767628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DE9B-6A79-748F-FC27-DFA920958906}"/>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AE9E920-A841-7AC6-668A-83748A958F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6FFD044-2612-8C39-56A4-9198382AC19A}"/>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0A17184A-C542-81D4-70AF-ACED5BBFC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9BA57441-554D-A34C-F081-984865BFAFBB}"/>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3CA86443-9138-8C2C-50F7-1CD59AC348AD}"/>
              </a:ext>
            </a:extLst>
          </p:cNvPr>
          <p:cNvSpPr>
            <a:spLocks noGrp="1"/>
          </p:cNvSpPr>
          <p:nvPr>
            <p:ph type="dt" sz="half" idx="10"/>
          </p:nvPr>
        </p:nvSpPr>
        <p:spPr/>
        <p:txBody>
          <a:bodyPr/>
          <a:lstStyle/>
          <a:p>
            <a:fld id="{FC84BDBB-401A-4D7D-987F-C089AB7BDB31}" type="datetimeFigureOut">
              <a:rPr lang="zh-CN" altLang="en-US" smtClean="0"/>
              <a:t>2024/10/22</a:t>
            </a:fld>
            <a:endParaRPr lang="zh-CN" altLang="en-US"/>
          </a:p>
        </p:txBody>
      </p:sp>
      <p:sp>
        <p:nvSpPr>
          <p:cNvPr id="8" name="Footer Placeholder 7">
            <a:extLst>
              <a:ext uri="{FF2B5EF4-FFF2-40B4-BE49-F238E27FC236}">
                <a16:creationId xmlns:a16="http://schemas.microsoft.com/office/drawing/2014/main" id="{465BD203-9474-7305-4256-5F84D4BA190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458BB330-750E-21F6-CDFD-CF323FD4196C}"/>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52140344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EBCE-677F-134F-FC75-7A344BF28EB6}"/>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40D1441-1D69-BA56-C92A-1E0BD1D5B6C0}"/>
              </a:ext>
            </a:extLst>
          </p:cNvPr>
          <p:cNvSpPr>
            <a:spLocks noGrp="1"/>
          </p:cNvSpPr>
          <p:nvPr>
            <p:ph type="dt" sz="half" idx="10"/>
          </p:nvPr>
        </p:nvSpPr>
        <p:spPr/>
        <p:txBody>
          <a:bodyPr/>
          <a:lstStyle/>
          <a:p>
            <a:fld id="{FC84BDBB-401A-4D7D-987F-C089AB7BDB31}" type="datetimeFigureOut">
              <a:rPr lang="zh-CN" altLang="en-US" smtClean="0"/>
              <a:t>2024/10/22</a:t>
            </a:fld>
            <a:endParaRPr lang="zh-CN" altLang="en-US"/>
          </a:p>
        </p:txBody>
      </p:sp>
      <p:sp>
        <p:nvSpPr>
          <p:cNvPr id="4" name="Footer Placeholder 3">
            <a:extLst>
              <a:ext uri="{FF2B5EF4-FFF2-40B4-BE49-F238E27FC236}">
                <a16:creationId xmlns:a16="http://schemas.microsoft.com/office/drawing/2014/main" id="{392981E3-5155-464B-62E0-D7137B14120B}"/>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A5FA535-219F-A1B2-CB67-1F353A5B950C}"/>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192390500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A6B1E-2603-A2DC-0DC3-95E465F531A4}"/>
              </a:ext>
            </a:extLst>
          </p:cNvPr>
          <p:cNvSpPr>
            <a:spLocks noGrp="1"/>
          </p:cNvSpPr>
          <p:nvPr>
            <p:ph type="dt" sz="half" idx="10"/>
          </p:nvPr>
        </p:nvSpPr>
        <p:spPr/>
        <p:txBody>
          <a:bodyPr/>
          <a:lstStyle/>
          <a:p>
            <a:fld id="{FC84BDBB-401A-4D7D-987F-C089AB7BDB31}" type="datetimeFigureOut">
              <a:rPr lang="zh-CN" altLang="en-US" smtClean="0"/>
              <a:t>2024/10/22</a:t>
            </a:fld>
            <a:endParaRPr lang="zh-CN" altLang="en-US"/>
          </a:p>
        </p:txBody>
      </p:sp>
      <p:sp>
        <p:nvSpPr>
          <p:cNvPr id="3" name="Footer Placeholder 2">
            <a:extLst>
              <a:ext uri="{FF2B5EF4-FFF2-40B4-BE49-F238E27FC236}">
                <a16:creationId xmlns:a16="http://schemas.microsoft.com/office/drawing/2014/main" id="{0A90E302-C0B0-C0A0-7728-6DA7ABA62F6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18F3D64A-CE77-B291-5FB3-EB9C1A3CC086}"/>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215004180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D22B-4EE4-90A1-0636-D51B8F87532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707916E-184D-01CE-E6FD-D0AFEA48BE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414E5CD7-6BEE-9A5E-33B3-FB435B32B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361CA61-124A-35BC-24B9-9D6AE1590526}"/>
              </a:ext>
            </a:extLst>
          </p:cNvPr>
          <p:cNvSpPr>
            <a:spLocks noGrp="1"/>
          </p:cNvSpPr>
          <p:nvPr>
            <p:ph type="dt" sz="half" idx="10"/>
          </p:nvPr>
        </p:nvSpPr>
        <p:spPr/>
        <p:txBody>
          <a:bodyPr/>
          <a:lstStyle/>
          <a:p>
            <a:fld id="{FC84BDBB-401A-4D7D-987F-C089AB7BDB31}"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C67E6791-7866-2344-AEDA-5C66A0B3EDC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8B012E8-03A8-BA99-DF61-ABA028308DED}"/>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363061079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9543-EBAE-7C2B-1E1C-40B01CD638E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15EBD4D-815B-0F65-3753-B83C429DA7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78992207-0861-C099-D91D-E246F8968C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83373F6-F522-6539-EC4C-59A5BAE6BD61}"/>
              </a:ext>
            </a:extLst>
          </p:cNvPr>
          <p:cNvSpPr>
            <a:spLocks noGrp="1"/>
          </p:cNvSpPr>
          <p:nvPr>
            <p:ph type="dt" sz="half" idx="10"/>
          </p:nvPr>
        </p:nvSpPr>
        <p:spPr/>
        <p:txBody>
          <a:bodyPr/>
          <a:lstStyle/>
          <a:p>
            <a:fld id="{FC84BDBB-401A-4D7D-987F-C089AB7BDB31}"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B3CBD931-FA56-6E42-82FC-B81D09B2B9B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592EB5C-1814-1172-A5E6-4325043CA2AE}"/>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348564826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49FD-ABBD-E949-3082-271FA63DE249}"/>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D0D4D95-8A8C-2577-C60F-87BC6451B5D1}"/>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01A3FA2-E640-E54A-B1AB-68D3DD5422B2}"/>
              </a:ext>
            </a:extLst>
          </p:cNvPr>
          <p:cNvSpPr>
            <a:spLocks noGrp="1"/>
          </p:cNvSpPr>
          <p:nvPr>
            <p:ph type="dt" sz="half" idx="10"/>
          </p:nvPr>
        </p:nvSpPr>
        <p:spPr/>
        <p:txBody>
          <a:bodyPr/>
          <a:lstStyle/>
          <a:p>
            <a:fld id="{FC84BDBB-401A-4D7D-987F-C089AB7BDB31}"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3329AB7C-FA1F-85A3-EFB0-6DC8482CBF2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0A88370-9E3F-2FB9-7264-6948AACC571C}"/>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3657942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2B208-4560-8FC0-AEA0-209E77B399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616E4-E077-F297-ECC2-75F3D64F9A7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D5CA99-7E83-D3B6-B825-4965921B3F92}"/>
              </a:ext>
            </a:extLst>
          </p:cNvPr>
          <p:cNvSpPr>
            <a:spLocks noGrp="1"/>
          </p:cNvSpPr>
          <p:nvPr>
            <p:ph type="dt" sz="half" idx="10"/>
          </p:nvPr>
        </p:nvSpPr>
        <p:spPr/>
        <p:txBody>
          <a:bodyPr/>
          <a:lstStyle/>
          <a:p>
            <a:fld id="{1D265C89-B1BF-4C37-AC64-5901284FCDC4}"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9EDCC8ED-A204-E871-13B1-78F1AB3BD4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F9F937-AEA3-3BE8-6869-9E4FDC82FE61}"/>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39952183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450C88-EB8B-3ECB-118A-3DBA7174F5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602CB4F-E927-7700-5A0C-53ED33F66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7940E61-CADB-A7CF-6A39-2116CFD9AF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2C13F1-DAB0-B724-B5F4-3C2E889C7BD8}"/>
              </a:ext>
            </a:extLst>
          </p:cNvPr>
          <p:cNvSpPr>
            <a:spLocks noGrp="1"/>
          </p:cNvSpPr>
          <p:nvPr>
            <p:ph type="dt" sz="half" idx="10"/>
          </p:nvPr>
        </p:nvSpPr>
        <p:spPr/>
        <p:txBody>
          <a:bodyPr/>
          <a:lstStyle/>
          <a:p>
            <a:fld id="{4F005F00-7C1B-4ACF-9986-05E67ABC0360}"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AD1F6145-51E1-A6DA-BE00-AC55598A85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86587DA-86B8-76EA-1788-C1862C941FC6}"/>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25913075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47EC06-C20D-B44C-32BF-EEB37395AC46}"/>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A210339-27BF-6296-778B-D93D07E4D0F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FF3610A-1742-63EA-500B-9E7D9A379879}"/>
              </a:ext>
            </a:extLst>
          </p:cNvPr>
          <p:cNvSpPr>
            <a:spLocks noGrp="1"/>
          </p:cNvSpPr>
          <p:nvPr>
            <p:ph type="dt" sz="half" idx="10"/>
          </p:nvPr>
        </p:nvSpPr>
        <p:spPr/>
        <p:txBody>
          <a:bodyPr/>
          <a:lstStyle/>
          <a:p>
            <a:fld id="{FC84BDBB-401A-4D7D-987F-C089AB7BDB31}"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EF8E6F66-9928-2585-6D7F-FCEF61E3C5B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411FCAB-BD82-CFF9-BFF4-790C936E5124}"/>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2831658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00198-CE42-CAB6-DF21-D07902476D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96AFE0F-2AC2-CC2A-0765-967A67D0B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FFD602-A3E5-1DB7-E0EC-3F6BF67A1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EFC716-5625-8EF1-B5E7-8D833A55C913}"/>
              </a:ext>
            </a:extLst>
          </p:cNvPr>
          <p:cNvSpPr>
            <a:spLocks noGrp="1"/>
          </p:cNvSpPr>
          <p:nvPr>
            <p:ph type="dt" sz="half" idx="10"/>
          </p:nvPr>
        </p:nvSpPr>
        <p:spPr/>
        <p:txBody>
          <a:bodyPr/>
          <a:lstStyle/>
          <a:p>
            <a:fld id="{4F005F00-7C1B-4ACF-9986-05E67ABC0360}"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28742002-0B4E-E4C3-7DBC-2A512A8C2E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1F4A91-9C6E-0672-FA9C-A91C2B91C8B6}"/>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219356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33227-29E5-4985-E0E2-3CA466321C0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B464BA-2CE4-FCB1-E6E4-1080024195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5878D1-058E-196E-8B29-3ABEBDFF7DA0}"/>
              </a:ext>
            </a:extLst>
          </p:cNvPr>
          <p:cNvSpPr>
            <a:spLocks noGrp="1"/>
          </p:cNvSpPr>
          <p:nvPr>
            <p:ph type="dt" sz="half" idx="10"/>
          </p:nvPr>
        </p:nvSpPr>
        <p:spPr/>
        <p:txBody>
          <a:bodyPr/>
          <a:lstStyle/>
          <a:p>
            <a:fld id="{4F005F00-7C1B-4ACF-9986-05E67ABC0360}"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FDAE4BCC-4053-DF5B-6B51-122B2F26C0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D120C-7030-1B11-828F-B2DA674FABF0}"/>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1427943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C668A3-D523-5540-AD1B-B7E31E81972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A79980A-89B2-ADB5-B86E-FB58E29601B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649D7D-F42F-FFC7-4E31-B338AB971A71}"/>
              </a:ext>
            </a:extLst>
          </p:cNvPr>
          <p:cNvSpPr>
            <a:spLocks noGrp="1"/>
          </p:cNvSpPr>
          <p:nvPr>
            <p:ph type="dt" sz="half" idx="10"/>
          </p:nvPr>
        </p:nvSpPr>
        <p:spPr/>
        <p:txBody>
          <a:bodyPr/>
          <a:lstStyle/>
          <a:p>
            <a:fld id="{4F005F00-7C1B-4ACF-9986-05E67ABC0360}"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674A01CB-A84F-EBA6-6BA0-595164FF4F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534636-AAD2-26FC-6472-82433C210696}"/>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3899474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2FD9-1B3F-2C9E-8F73-57A66A8E65A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36AF8471-4A8C-EEF8-46CF-30C62CCEB2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607A7002-2B0A-E26A-D3E0-75578952A7DE}"/>
              </a:ext>
            </a:extLst>
          </p:cNvPr>
          <p:cNvSpPr>
            <a:spLocks noGrp="1"/>
          </p:cNvSpPr>
          <p:nvPr>
            <p:ph type="dt" sz="half" idx="10"/>
          </p:nvPr>
        </p:nvSpPr>
        <p:spPr/>
        <p:txBody>
          <a:bodyPr/>
          <a:lstStyle/>
          <a:p>
            <a:fld id="{AE7AC72B-CE64-486A-B57D-5475547BC85D}"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80D488D8-EA1B-8889-D6BB-61F294B9A7C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024269A-3544-4953-C8A4-83EC8354B334}"/>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3164549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C571-B3FC-67E4-AB62-794D0D8D012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1FD12C9-6B61-125D-E562-E8172C763FB0}"/>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631CE12-85D3-EB16-B107-538660E8CECB}"/>
              </a:ext>
            </a:extLst>
          </p:cNvPr>
          <p:cNvSpPr>
            <a:spLocks noGrp="1"/>
          </p:cNvSpPr>
          <p:nvPr>
            <p:ph type="dt" sz="half" idx="10"/>
          </p:nvPr>
        </p:nvSpPr>
        <p:spPr/>
        <p:txBody>
          <a:bodyPr/>
          <a:lstStyle/>
          <a:p>
            <a:fld id="{AE7AC72B-CE64-486A-B57D-5475547BC85D}"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584BDAF6-DC25-114A-FB02-A402B4E6749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EF36447-32FB-126E-780C-927A12DF76FD}"/>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2710917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D9F0-D974-BC21-B3D0-8FB5923E2B8C}"/>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CE03539-C298-D184-B63C-2CBA35E8D6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E34DF2D2-A9B2-FC9C-71A4-0F49B4FB40D6}"/>
              </a:ext>
            </a:extLst>
          </p:cNvPr>
          <p:cNvSpPr>
            <a:spLocks noGrp="1"/>
          </p:cNvSpPr>
          <p:nvPr>
            <p:ph type="dt" sz="half" idx="10"/>
          </p:nvPr>
        </p:nvSpPr>
        <p:spPr/>
        <p:txBody>
          <a:bodyPr/>
          <a:lstStyle/>
          <a:p>
            <a:fld id="{AE7AC72B-CE64-486A-B57D-5475547BC85D}"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30BC5633-7C44-FC9E-33F2-DF1B8FDC00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0E24B98-18DC-EF2A-9680-10A925AE11C3}"/>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10892768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55EA-2565-B339-1607-96F880360D5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21626B4-6DB8-2002-33DB-43DEBB2B7A0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670C40C4-0B30-ECB5-0A9A-99DB230224DD}"/>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2D90AF72-8CDC-25B4-30D1-3159DAC77FFC}"/>
              </a:ext>
            </a:extLst>
          </p:cNvPr>
          <p:cNvSpPr>
            <a:spLocks noGrp="1"/>
          </p:cNvSpPr>
          <p:nvPr>
            <p:ph type="dt" sz="half" idx="10"/>
          </p:nvPr>
        </p:nvSpPr>
        <p:spPr/>
        <p:txBody>
          <a:bodyPr/>
          <a:lstStyle/>
          <a:p>
            <a:fld id="{AE7AC72B-CE64-486A-B57D-5475547BC85D}"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622D24A6-E955-334B-1BFB-7B2D8C261EB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4034110-9CB1-3CB9-A5B8-96AE77DD6434}"/>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1797000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B49A4-3A80-1A4A-CB5E-2EB0A82C3A8D}"/>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36DB5C-8133-A115-B219-B344B5C16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5125C24F-03A3-51C0-F3CA-59D84623F788}"/>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9851FFF7-6856-FFAB-8FBB-88DDA3340D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12B6EB57-0A56-6DC9-9279-A2655E5B291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6D6B376E-0836-81A2-9A85-1C6F9F24A3D1}"/>
              </a:ext>
            </a:extLst>
          </p:cNvPr>
          <p:cNvSpPr>
            <a:spLocks noGrp="1"/>
          </p:cNvSpPr>
          <p:nvPr>
            <p:ph type="dt" sz="half" idx="10"/>
          </p:nvPr>
        </p:nvSpPr>
        <p:spPr/>
        <p:txBody>
          <a:bodyPr/>
          <a:lstStyle/>
          <a:p>
            <a:fld id="{AE7AC72B-CE64-486A-B57D-5475547BC85D}" type="datetimeFigureOut">
              <a:rPr lang="zh-CN" altLang="en-US" smtClean="0"/>
              <a:t>2024/10/22</a:t>
            </a:fld>
            <a:endParaRPr lang="zh-CN" altLang="en-US"/>
          </a:p>
        </p:txBody>
      </p:sp>
      <p:sp>
        <p:nvSpPr>
          <p:cNvPr id="8" name="Footer Placeholder 7">
            <a:extLst>
              <a:ext uri="{FF2B5EF4-FFF2-40B4-BE49-F238E27FC236}">
                <a16:creationId xmlns:a16="http://schemas.microsoft.com/office/drawing/2014/main" id="{A46C77D6-6F78-1E7D-1992-5BA54C8F680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EE28C702-4BC5-A878-12BD-5F03B0193402}"/>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41447648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0AFB-7476-369F-2557-8C7DCB90207F}"/>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22EFB93-64D8-666D-5C0B-20153FBB2228}"/>
              </a:ext>
            </a:extLst>
          </p:cNvPr>
          <p:cNvSpPr>
            <a:spLocks noGrp="1"/>
          </p:cNvSpPr>
          <p:nvPr>
            <p:ph type="dt" sz="half" idx="10"/>
          </p:nvPr>
        </p:nvSpPr>
        <p:spPr/>
        <p:txBody>
          <a:bodyPr/>
          <a:lstStyle/>
          <a:p>
            <a:fld id="{AE7AC72B-CE64-486A-B57D-5475547BC85D}" type="datetimeFigureOut">
              <a:rPr lang="zh-CN" altLang="en-US" smtClean="0"/>
              <a:t>2024/10/22</a:t>
            </a:fld>
            <a:endParaRPr lang="zh-CN" altLang="en-US"/>
          </a:p>
        </p:txBody>
      </p:sp>
      <p:sp>
        <p:nvSpPr>
          <p:cNvPr id="4" name="Footer Placeholder 3">
            <a:extLst>
              <a:ext uri="{FF2B5EF4-FFF2-40B4-BE49-F238E27FC236}">
                <a16:creationId xmlns:a16="http://schemas.microsoft.com/office/drawing/2014/main" id="{D062BAAE-FD93-CB14-A76A-6A74493F497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AE5891F1-6E60-63D1-313A-21C197247036}"/>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56716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A2E72-9D6E-F1A1-4C07-8DB1CA0C85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5E8B71-C69A-3048-9610-0BDC8D72D2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5C79B9-49AB-262B-8F0E-DA88E917D44F}"/>
              </a:ext>
            </a:extLst>
          </p:cNvPr>
          <p:cNvSpPr>
            <a:spLocks noGrp="1"/>
          </p:cNvSpPr>
          <p:nvPr>
            <p:ph type="dt" sz="half" idx="10"/>
          </p:nvPr>
        </p:nvSpPr>
        <p:spPr/>
        <p:txBody>
          <a:bodyPr/>
          <a:lstStyle/>
          <a:p>
            <a:fld id="{1D265C89-B1BF-4C37-AC64-5901284FCDC4}"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8C67A9E6-BA3E-A435-3730-FBE5F04D8A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87F90A-9BED-12AA-7FB2-09365B492D20}"/>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40808300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4DBDE7-62CA-911E-F889-F2BC0BC73BFD}"/>
              </a:ext>
            </a:extLst>
          </p:cNvPr>
          <p:cNvSpPr>
            <a:spLocks noGrp="1"/>
          </p:cNvSpPr>
          <p:nvPr>
            <p:ph type="dt" sz="half" idx="10"/>
          </p:nvPr>
        </p:nvSpPr>
        <p:spPr/>
        <p:txBody>
          <a:bodyPr/>
          <a:lstStyle/>
          <a:p>
            <a:fld id="{AE7AC72B-CE64-486A-B57D-5475547BC85D}" type="datetimeFigureOut">
              <a:rPr lang="zh-CN" altLang="en-US" smtClean="0"/>
              <a:t>2024/10/22</a:t>
            </a:fld>
            <a:endParaRPr lang="zh-CN" altLang="en-US"/>
          </a:p>
        </p:txBody>
      </p:sp>
      <p:sp>
        <p:nvSpPr>
          <p:cNvPr id="3" name="Footer Placeholder 2">
            <a:extLst>
              <a:ext uri="{FF2B5EF4-FFF2-40B4-BE49-F238E27FC236}">
                <a16:creationId xmlns:a16="http://schemas.microsoft.com/office/drawing/2014/main" id="{839EFE6A-87CF-A348-38B4-C28BF3FAB6FE}"/>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90A0FBB-DC76-EDF2-3631-4BD348EEE501}"/>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4343264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346B7-6F1F-B50B-7218-E18A431DB78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D8B23F2-1FB1-1EC4-46F9-C1D6B0EE0F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1737993A-49A8-C354-A9C1-6E7252CA8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1B7EF33-DCC8-E70B-1C89-72D638C74AC0}"/>
              </a:ext>
            </a:extLst>
          </p:cNvPr>
          <p:cNvSpPr>
            <a:spLocks noGrp="1"/>
          </p:cNvSpPr>
          <p:nvPr>
            <p:ph type="dt" sz="half" idx="10"/>
          </p:nvPr>
        </p:nvSpPr>
        <p:spPr/>
        <p:txBody>
          <a:bodyPr/>
          <a:lstStyle/>
          <a:p>
            <a:fld id="{AE7AC72B-CE64-486A-B57D-5475547BC85D}"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84F0D416-BA13-A747-08D4-D185367B98A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769394-5A98-6E4F-2EB0-BA34EF07703C}"/>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4244172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0DA8-51E9-A885-3CE4-0842CA5E324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94A807DA-5A9F-1C0F-247D-457A488C71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00CBD6CA-700C-885E-576A-74EBB9B97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C26B804-FC81-C1DA-B48C-CA3786DAD8AE}"/>
              </a:ext>
            </a:extLst>
          </p:cNvPr>
          <p:cNvSpPr>
            <a:spLocks noGrp="1"/>
          </p:cNvSpPr>
          <p:nvPr>
            <p:ph type="dt" sz="half" idx="10"/>
          </p:nvPr>
        </p:nvSpPr>
        <p:spPr/>
        <p:txBody>
          <a:bodyPr/>
          <a:lstStyle/>
          <a:p>
            <a:fld id="{AE7AC72B-CE64-486A-B57D-5475547BC85D}"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0DB2D385-4D08-EEC0-3D2A-A264B541702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4D899C8-4B14-E191-5969-A206B291678F}"/>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2332024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DC9A-7E42-26BE-CC99-7D9FED8B7D2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FD65FD5-5DCE-8F2B-1097-B74725AF92AD}"/>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28CB5C6-D9D8-83C4-E86E-02A4D6D809C1}"/>
              </a:ext>
            </a:extLst>
          </p:cNvPr>
          <p:cNvSpPr>
            <a:spLocks noGrp="1"/>
          </p:cNvSpPr>
          <p:nvPr>
            <p:ph type="dt" sz="half" idx="10"/>
          </p:nvPr>
        </p:nvSpPr>
        <p:spPr/>
        <p:txBody>
          <a:bodyPr/>
          <a:lstStyle/>
          <a:p>
            <a:fld id="{AE7AC72B-CE64-486A-B57D-5475547BC85D}"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280781F9-3089-72A3-CBB9-8B8B4958286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F5C9E9F-F7D6-B4BD-63D7-920C7F7E85D1}"/>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4278483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CABB93-358E-F26A-D9C5-355C94E0BF82}"/>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39669F8-F1BB-CAD7-5680-97D3096AD147}"/>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A0B9B31-61C7-A531-607D-C5EA202E8125}"/>
              </a:ext>
            </a:extLst>
          </p:cNvPr>
          <p:cNvSpPr>
            <a:spLocks noGrp="1"/>
          </p:cNvSpPr>
          <p:nvPr>
            <p:ph type="dt" sz="half" idx="10"/>
          </p:nvPr>
        </p:nvSpPr>
        <p:spPr/>
        <p:txBody>
          <a:bodyPr/>
          <a:lstStyle/>
          <a:p>
            <a:fld id="{AE7AC72B-CE64-486A-B57D-5475547BC85D}"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194DDAD9-9F27-E8C4-18CD-074E6CC779A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3418931-A488-B42A-94F3-AF4D2333A58C}"/>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34481401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C8B53-2AA9-0DE8-F906-AA0D49F3D54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2FC12BE0-80C2-0495-8B0B-7707D5156B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C507487E-A820-809E-9AE6-66E68AF4A2BB}"/>
              </a:ext>
            </a:extLst>
          </p:cNvPr>
          <p:cNvSpPr>
            <a:spLocks noGrp="1"/>
          </p:cNvSpPr>
          <p:nvPr>
            <p:ph type="dt" sz="half" idx="10"/>
          </p:nvPr>
        </p:nvSpPr>
        <p:spPr/>
        <p:txBody>
          <a:bodyPr/>
          <a:lstStyle/>
          <a:p>
            <a:fld id="{140B5792-171B-485A-8A61-71F46D27A30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EE834027-AAF9-5519-89D2-2A3A14092FE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DFD4E41-A55E-07CD-82A7-FE9F94BD56C2}"/>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2560098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B10D-0C7A-212E-D301-7C41D19EE0D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6DF72A7-8DBA-B374-E66B-529C5D63CF2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982F3AE-4571-D853-5987-2D49F5962548}"/>
              </a:ext>
            </a:extLst>
          </p:cNvPr>
          <p:cNvSpPr>
            <a:spLocks noGrp="1"/>
          </p:cNvSpPr>
          <p:nvPr>
            <p:ph type="dt" sz="half" idx="10"/>
          </p:nvPr>
        </p:nvSpPr>
        <p:spPr/>
        <p:txBody>
          <a:bodyPr/>
          <a:lstStyle/>
          <a:p>
            <a:fld id="{140B5792-171B-485A-8A61-71F46D27A30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BB6FE697-E81E-1B09-2757-F07AB02A239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0657299-DDB2-C6B5-3982-5C7D6F9DD257}"/>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2996446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89FCF-460C-DFDB-43A5-6F472516A815}"/>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2CBB431-C2B7-6808-3E34-8A3A5648E1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0D270AA-1A1C-705B-2899-D3B02E8D91F2}"/>
              </a:ext>
            </a:extLst>
          </p:cNvPr>
          <p:cNvSpPr>
            <a:spLocks noGrp="1"/>
          </p:cNvSpPr>
          <p:nvPr>
            <p:ph type="dt" sz="half" idx="10"/>
          </p:nvPr>
        </p:nvSpPr>
        <p:spPr/>
        <p:txBody>
          <a:bodyPr/>
          <a:lstStyle/>
          <a:p>
            <a:fld id="{140B5792-171B-485A-8A61-71F46D27A30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8428482C-1DF7-AB8F-23FD-B83AF95B229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1226D4-3615-B180-C85E-786DB7752AFA}"/>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4177644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F1AB-6951-F1CA-389C-D4340957E41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BC0B7AF-949B-E782-CAFE-B0B749CAE70E}"/>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E3EBE7EB-612A-AD3A-EF0F-A9A8FA7611CE}"/>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754D789-5833-525A-364C-39DCA829F878}"/>
              </a:ext>
            </a:extLst>
          </p:cNvPr>
          <p:cNvSpPr>
            <a:spLocks noGrp="1"/>
          </p:cNvSpPr>
          <p:nvPr>
            <p:ph type="dt" sz="half" idx="10"/>
          </p:nvPr>
        </p:nvSpPr>
        <p:spPr/>
        <p:txBody>
          <a:bodyPr/>
          <a:lstStyle/>
          <a:p>
            <a:fld id="{140B5792-171B-485A-8A61-71F46D27A306}"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5082D927-1B42-2478-ED75-59BB4D80BF2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6A7586E-5E90-9D4A-7956-9BDBF84CFC4B}"/>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17744825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C949-CFD6-7948-42D1-598FFF43379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27CA135-ACE7-776F-D422-0F6FB962EC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9F79F66-E0A4-DE66-44EB-1537DD55B439}"/>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0D45E67-4DC5-349E-ADE4-B5C1DCBEEC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42C9E189-422A-79BA-AE32-91EE19526A76}"/>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13B7AA07-2706-0193-7E74-85A49813465A}"/>
              </a:ext>
            </a:extLst>
          </p:cNvPr>
          <p:cNvSpPr>
            <a:spLocks noGrp="1"/>
          </p:cNvSpPr>
          <p:nvPr>
            <p:ph type="dt" sz="half" idx="10"/>
          </p:nvPr>
        </p:nvSpPr>
        <p:spPr/>
        <p:txBody>
          <a:bodyPr/>
          <a:lstStyle/>
          <a:p>
            <a:fld id="{140B5792-171B-485A-8A61-71F46D27A306}" type="datetimeFigureOut">
              <a:rPr lang="zh-CN" altLang="en-US" smtClean="0"/>
              <a:t>2024/10/22</a:t>
            </a:fld>
            <a:endParaRPr lang="zh-CN" altLang="en-US"/>
          </a:p>
        </p:txBody>
      </p:sp>
      <p:sp>
        <p:nvSpPr>
          <p:cNvPr id="8" name="Footer Placeholder 7">
            <a:extLst>
              <a:ext uri="{FF2B5EF4-FFF2-40B4-BE49-F238E27FC236}">
                <a16:creationId xmlns:a16="http://schemas.microsoft.com/office/drawing/2014/main" id="{1A98008C-5AD2-5D77-3098-7AC980A07C0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49C7835D-CBE0-D72D-1830-F295897D7DCA}"/>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1039773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B5CF0-925D-108F-A7CF-226F22D9AC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87956C-3EEA-40B1-A381-123446A6018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A4CEEDB-27AF-2F72-48D5-46AC0C39C82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C5D42A-DE24-94CE-3755-3E417D64184D}"/>
              </a:ext>
            </a:extLst>
          </p:cNvPr>
          <p:cNvSpPr>
            <a:spLocks noGrp="1"/>
          </p:cNvSpPr>
          <p:nvPr>
            <p:ph type="dt" sz="half" idx="10"/>
          </p:nvPr>
        </p:nvSpPr>
        <p:spPr/>
        <p:txBody>
          <a:bodyPr/>
          <a:lstStyle/>
          <a:p>
            <a:fld id="{1D265C89-B1BF-4C37-AC64-5901284FCDC4}"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56AEDCE2-5AED-55AE-F8F2-13FD88EE23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DF0243B-6936-111F-C1F9-AD73169F88F7}"/>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203548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E1DE1-1DA5-910F-AC22-3247C972FF6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139FDADA-75F2-7F42-6A9B-C341BD8D2BBE}"/>
              </a:ext>
            </a:extLst>
          </p:cNvPr>
          <p:cNvSpPr>
            <a:spLocks noGrp="1"/>
          </p:cNvSpPr>
          <p:nvPr>
            <p:ph type="dt" sz="half" idx="10"/>
          </p:nvPr>
        </p:nvSpPr>
        <p:spPr/>
        <p:txBody>
          <a:bodyPr/>
          <a:lstStyle/>
          <a:p>
            <a:fld id="{140B5792-171B-485A-8A61-71F46D27A306}" type="datetimeFigureOut">
              <a:rPr lang="zh-CN" altLang="en-US" smtClean="0"/>
              <a:t>2024/10/22</a:t>
            </a:fld>
            <a:endParaRPr lang="zh-CN" altLang="en-US"/>
          </a:p>
        </p:txBody>
      </p:sp>
      <p:sp>
        <p:nvSpPr>
          <p:cNvPr id="4" name="Footer Placeholder 3">
            <a:extLst>
              <a:ext uri="{FF2B5EF4-FFF2-40B4-BE49-F238E27FC236}">
                <a16:creationId xmlns:a16="http://schemas.microsoft.com/office/drawing/2014/main" id="{388156DD-557D-40AE-57D1-6B863E21A68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59AD393A-02F8-0735-26BA-63022EB40AA4}"/>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26444772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462B38-5235-930A-4100-C768AE3792A8}"/>
              </a:ext>
            </a:extLst>
          </p:cNvPr>
          <p:cNvSpPr>
            <a:spLocks noGrp="1"/>
          </p:cNvSpPr>
          <p:nvPr>
            <p:ph type="dt" sz="half" idx="10"/>
          </p:nvPr>
        </p:nvSpPr>
        <p:spPr/>
        <p:txBody>
          <a:bodyPr/>
          <a:lstStyle/>
          <a:p>
            <a:fld id="{140B5792-171B-485A-8A61-71F46D27A306}" type="datetimeFigureOut">
              <a:rPr lang="zh-CN" altLang="en-US" smtClean="0"/>
              <a:t>2024/10/22</a:t>
            </a:fld>
            <a:endParaRPr lang="zh-CN" altLang="en-US"/>
          </a:p>
        </p:txBody>
      </p:sp>
      <p:sp>
        <p:nvSpPr>
          <p:cNvPr id="3" name="Footer Placeholder 2">
            <a:extLst>
              <a:ext uri="{FF2B5EF4-FFF2-40B4-BE49-F238E27FC236}">
                <a16:creationId xmlns:a16="http://schemas.microsoft.com/office/drawing/2014/main" id="{F10E4B7F-67FE-E25F-9BC8-1C6B0743039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DDCE4A4-60B3-FDC4-E46B-01000E7F9BC5}"/>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39669471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E826-9786-1122-FAE1-445F65A6A82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2446992-C38E-F10E-CCD6-520374692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D1B3AE3E-DCF7-9FB2-62A3-01375706C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15E88DD-8361-0710-E484-BFCB311072EA}"/>
              </a:ext>
            </a:extLst>
          </p:cNvPr>
          <p:cNvSpPr>
            <a:spLocks noGrp="1"/>
          </p:cNvSpPr>
          <p:nvPr>
            <p:ph type="dt" sz="half" idx="10"/>
          </p:nvPr>
        </p:nvSpPr>
        <p:spPr/>
        <p:txBody>
          <a:bodyPr/>
          <a:lstStyle/>
          <a:p>
            <a:fld id="{140B5792-171B-485A-8A61-71F46D27A306}"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4BD79A7A-6E89-11FB-83C9-A4343B7AC85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44371BE-2EA2-4FC3-475A-E15F86FD80D9}"/>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22216393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8F312-764E-E808-902A-B60EAD90F1E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4837BA6C-2DCC-0E70-D546-ACBC2901E0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D9BE70A-5963-C65E-7DCF-E97E85805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B19A1E26-1BC9-14F1-9250-1A11F3A5A805}"/>
              </a:ext>
            </a:extLst>
          </p:cNvPr>
          <p:cNvSpPr>
            <a:spLocks noGrp="1"/>
          </p:cNvSpPr>
          <p:nvPr>
            <p:ph type="dt" sz="half" idx="10"/>
          </p:nvPr>
        </p:nvSpPr>
        <p:spPr/>
        <p:txBody>
          <a:bodyPr/>
          <a:lstStyle/>
          <a:p>
            <a:fld id="{140B5792-171B-485A-8A61-71F46D27A306}"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AEB7C67E-17E9-9979-089C-9A7C77951DD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B2660AD-BCDF-E703-522A-B92850AECE4E}"/>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31429862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9C1-B2FB-531C-F906-5E695E080C0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A74FEE-5D39-1E3A-919F-2AB187DD34AD}"/>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A9A190D-3A19-35C0-6664-1BD9641AB2DE}"/>
              </a:ext>
            </a:extLst>
          </p:cNvPr>
          <p:cNvSpPr>
            <a:spLocks noGrp="1"/>
          </p:cNvSpPr>
          <p:nvPr>
            <p:ph type="dt" sz="half" idx="10"/>
          </p:nvPr>
        </p:nvSpPr>
        <p:spPr/>
        <p:txBody>
          <a:bodyPr/>
          <a:lstStyle/>
          <a:p>
            <a:fld id="{140B5792-171B-485A-8A61-71F46D27A30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01E58D4D-F9C3-0252-B92F-5B88632FC64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36B17A5-E243-4FD0-2F8C-78812E0C8FEE}"/>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789893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EA4519-716E-D46A-AC9D-9863E927E25D}"/>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95F54D9-0145-7E29-A0E2-94048322F835}"/>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4786852-FEED-4C2B-6988-6185B4F19CC3}"/>
              </a:ext>
            </a:extLst>
          </p:cNvPr>
          <p:cNvSpPr>
            <a:spLocks noGrp="1"/>
          </p:cNvSpPr>
          <p:nvPr>
            <p:ph type="dt" sz="half" idx="10"/>
          </p:nvPr>
        </p:nvSpPr>
        <p:spPr/>
        <p:txBody>
          <a:bodyPr/>
          <a:lstStyle/>
          <a:p>
            <a:fld id="{140B5792-171B-485A-8A61-71F46D27A30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DD0D1DAE-EF1E-4B2A-5A34-A65352C67DB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247894A-0C80-0550-8E4A-7456B7D6B8EC}"/>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14676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E7FE9-3E6C-D461-3C91-778D212DE6A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599CD21-7216-B9C7-2569-45322952A8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FD346E4-6BC2-BF16-6D0C-B35F62EB38D5}"/>
              </a:ext>
            </a:extLst>
          </p:cNvPr>
          <p:cNvSpPr>
            <a:spLocks noGrp="1"/>
          </p:cNvSpPr>
          <p:nvPr>
            <p:ph type="dt" sz="half" idx="10"/>
          </p:nvPr>
        </p:nvSpPr>
        <p:spPr/>
        <p:txBody>
          <a:bodyPr/>
          <a:lstStyle/>
          <a:p>
            <a:fld id="{01E28B06-99A2-495E-8DA9-ADAC55331172}"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2A732E37-97D2-03CF-8C91-1E8C20E660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30AC87-E6A8-887D-E311-9757EC8517AA}"/>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19222398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4A59B-5FCD-A41E-9A0C-AC3BCAC573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B365F9-951F-757A-9CC1-AC7DA255BCB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E3BF1E-026B-E58A-8F6C-DD379110D038}"/>
              </a:ext>
            </a:extLst>
          </p:cNvPr>
          <p:cNvSpPr>
            <a:spLocks noGrp="1"/>
          </p:cNvSpPr>
          <p:nvPr>
            <p:ph type="dt" sz="half" idx="10"/>
          </p:nvPr>
        </p:nvSpPr>
        <p:spPr/>
        <p:txBody>
          <a:bodyPr/>
          <a:lstStyle/>
          <a:p>
            <a:fld id="{01E28B06-99A2-495E-8DA9-ADAC55331172}"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5DF679CA-531E-B421-8F0C-50BB15059F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0E60C3-C1AD-F8B7-8180-4D0813D01461}"/>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37569401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6F4C2-AA26-2DD5-F422-2B61A51AAE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ED0B9B-A4F4-CFDA-B405-C2BD54E394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0847257-FDF0-31C2-9D99-35B9A9B66CAE}"/>
              </a:ext>
            </a:extLst>
          </p:cNvPr>
          <p:cNvSpPr>
            <a:spLocks noGrp="1"/>
          </p:cNvSpPr>
          <p:nvPr>
            <p:ph type="dt" sz="half" idx="10"/>
          </p:nvPr>
        </p:nvSpPr>
        <p:spPr/>
        <p:txBody>
          <a:bodyPr/>
          <a:lstStyle/>
          <a:p>
            <a:fld id="{01E28B06-99A2-495E-8DA9-ADAC55331172}"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082978E1-9261-55FF-7A8F-44063BC9FC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826E91-49F1-DF1B-C7E9-77FEAE08EBBC}"/>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24989573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B9ACC-9BB0-760C-7DCA-02F84B59315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5FBFD8-B1D7-AF34-8F47-F703BEBFA6E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DDD45B4-5169-2D51-FA70-FBAF09B71B3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8999F03-F300-F645-DF6F-204D5BA0A24E}"/>
              </a:ext>
            </a:extLst>
          </p:cNvPr>
          <p:cNvSpPr>
            <a:spLocks noGrp="1"/>
          </p:cNvSpPr>
          <p:nvPr>
            <p:ph type="dt" sz="half" idx="10"/>
          </p:nvPr>
        </p:nvSpPr>
        <p:spPr/>
        <p:txBody>
          <a:bodyPr/>
          <a:lstStyle/>
          <a:p>
            <a:fld id="{01E28B06-99A2-495E-8DA9-ADAC55331172}"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5AD2DAE2-AEF3-9D0E-3E24-C47783E3EE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BC2FBB-9E5B-6299-C54F-E2ACB35F3D8C}"/>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3452276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2C7DF-C44D-F6D2-9F1F-E2C991D7B24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CCF1B0-B9AB-6CE6-847B-40153C6C6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84A9A91-09DA-5D05-D7D6-E062F4AB81E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E36971A-AD46-C5D1-1B25-2F7107E192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CCE5515-67AC-622D-7B09-46EFCBEFE0E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16F27B1-482F-6E2B-DEDC-93025F68E29B}"/>
              </a:ext>
            </a:extLst>
          </p:cNvPr>
          <p:cNvSpPr>
            <a:spLocks noGrp="1"/>
          </p:cNvSpPr>
          <p:nvPr>
            <p:ph type="dt" sz="half" idx="10"/>
          </p:nvPr>
        </p:nvSpPr>
        <p:spPr/>
        <p:txBody>
          <a:bodyPr/>
          <a:lstStyle/>
          <a:p>
            <a:fld id="{1D265C89-B1BF-4C37-AC64-5901284FCDC4}" type="datetimeFigureOut">
              <a:rPr lang="zh-CN" altLang="en-US" smtClean="0"/>
              <a:t>2024/10/22</a:t>
            </a:fld>
            <a:endParaRPr lang="zh-CN" altLang="en-US"/>
          </a:p>
        </p:txBody>
      </p:sp>
      <p:sp>
        <p:nvSpPr>
          <p:cNvPr id="8" name="页脚占位符 7">
            <a:extLst>
              <a:ext uri="{FF2B5EF4-FFF2-40B4-BE49-F238E27FC236}">
                <a16:creationId xmlns:a16="http://schemas.microsoft.com/office/drawing/2014/main" id="{24BC526B-8561-6FED-9029-D04880548F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FC93285-CB29-2AC3-802A-B72DCD0704D4}"/>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3080510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AEE7F-899E-A6C6-0585-BA699EB0F1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87B4D5E-98F8-0D19-6F7A-4BA70D3C19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9C8734-88B7-0482-2A51-D5377D61877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3FFFD7-57AF-F86B-0B36-279BBAC6B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8733F76-94EE-B04D-767B-436F0429199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391E23B-9DFF-F20B-5B24-ED9B45DB8AFA}"/>
              </a:ext>
            </a:extLst>
          </p:cNvPr>
          <p:cNvSpPr>
            <a:spLocks noGrp="1"/>
          </p:cNvSpPr>
          <p:nvPr>
            <p:ph type="dt" sz="half" idx="10"/>
          </p:nvPr>
        </p:nvSpPr>
        <p:spPr/>
        <p:txBody>
          <a:bodyPr/>
          <a:lstStyle/>
          <a:p>
            <a:fld id="{01E28B06-99A2-495E-8DA9-ADAC55331172}" type="datetimeFigureOut">
              <a:rPr lang="zh-CN" altLang="en-US" smtClean="0"/>
              <a:t>2024/10/22</a:t>
            </a:fld>
            <a:endParaRPr lang="zh-CN" altLang="en-US"/>
          </a:p>
        </p:txBody>
      </p:sp>
      <p:sp>
        <p:nvSpPr>
          <p:cNvPr id="8" name="页脚占位符 7">
            <a:extLst>
              <a:ext uri="{FF2B5EF4-FFF2-40B4-BE49-F238E27FC236}">
                <a16:creationId xmlns:a16="http://schemas.microsoft.com/office/drawing/2014/main" id="{A7A76BF5-D057-F5AA-3D5A-6A65368413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EF59C8A-34B3-5046-9CC8-AE1ED5F46A17}"/>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30615232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E289D-1A5C-1BB4-6196-71ACCDBF3B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D0D87F9-B6A0-DA17-35E3-4F1F8F99757F}"/>
              </a:ext>
            </a:extLst>
          </p:cNvPr>
          <p:cNvSpPr>
            <a:spLocks noGrp="1"/>
          </p:cNvSpPr>
          <p:nvPr>
            <p:ph type="dt" sz="half" idx="10"/>
          </p:nvPr>
        </p:nvSpPr>
        <p:spPr/>
        <p:txBody>
          <a:bodyPr/>
          <a:lstStyle/>
          <a:p>
            <a:fld id="{01E28B06-99A2-495E-8DA9-ADAC55331172}" type="datetimeFigureOut">
              <a:rPr lang="zh-CN" altLang="en-US" smtClean="0"/>
              <a:t>2024/10/22</a:t>
            </a:fld>
            <a:endParaRPr lang="zh-CN" altLang="en-US"/>
          </a:p>
        </p:txBody>
      </p:sp>
      <p:sp>
        <p:nvSpPr>
          <p:cNvPr id="4" name="页脚占位符 3">
            <a:extLst>
              <a:ext uri="{FF2B5EF4-FFF2-40B4-BE49-F238E27FC236}">
                <a16:creationId xmlns:a16="http://schemas.microsoft.com/office/drawing/2014/main" id="{D74E406F-CAF4-7C6F-07D7-ED7D5D8529F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B6DDB5-B323-AA43-A70C-65C1617E079E}"/>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17554158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4EEA4-6AEF-B74F-44B6-2F01AB72B020}"/>
              </a:ext>
            </a:extLst>
          </p:cNvPr>
          <p:cNvSpPr>
            <a:spLocks noGrp="1"/>
          </p:cNvSpPr>
          <p:nvPr>
            <p:ph type="dt" sz="half" idx="10"/>
          </p:nvPr>
        </p:nvSpPr>
        <p:spPr/>
        <p:txBody>
          <a:bodyPr/>
          <a:lstStyle/>
          <a:p>
            <a:fld id="{01E28B06-99A2-495E-8DA9-ADAC55331172}" type="datetimeFigureOut">
              <a:rPr lang="zh-CN" altLang="en-US" smtClean="0"/>
              <a:t>2024/10/22</a:t>
            </a:fld>
            <a:endParaRPr lang="zh-CN" altLang="en-US"/>
          </a:p>
        </p:txBody>
      </p:sp>
      <p:sp>
        <p:nvSpPr>
          <p:cNvPr id="3" name="页脚占位符 2">
            <a:extLst>
              <a:ext uri="{FF2B5EF4-FFF2-40B4-BE49-F238E27FC236}">
                <a16:creationId xmlns:a16="http://schemas.microsoft.com/office/drawing/2014/main" id="{51011C82-FAC4-1C3F-3199-E21EB9AA275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5ADA8A7-19B9-7B31-9F07-40ACF31B3E1E}"/>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3927529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64E994-4790-F185-95EB-658D9EC652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FE4B906-26CE-1981-8E74-CCF9E94E5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ECDF7DC-635A-0C29-9715-879A16145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90BB997-4860-3F47-EED0-3A33FA2F69A6}"/>
              </a:ext>
            </a:extLst>
          </p:cNvPr>
          <p:cNvSpPr>
            <a:spLocks noGrp="1"/>
          </p:cNvSpPr>
          <p:nvPr>
            <p:ph type="dt" sz="half" idx="10"/>
          </p:nvPr>
        </p:nvSpPr>
        <p:spPr/>
        <p:txBody>
          <a:bodyPr/>
          <a:lstStyle/>
          <a:p>
            <a:fld id="{01E28B06-99A2-495E-8DA9-ADAC55331172}"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B2A92A7C-5890-C0F4-26E3-AA395EB335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F3243C-D5BE-8A8A-756D-3CFAB9CFD52B}"/>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1682189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20578-1EF7-C000-4EA9-FC52D4A9F87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3CC8CEF-D877-20F9-6E05-B594D37D66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12CEB-02ED-93E2-393C-B80425055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99D004B-518F-E0D8-1ECB-D20169D8ED5C}"/>
              </a:ext>
            </a:extLst>
          </p:cNvPr>
          <p:cNvSpPr>
            <a:spLocks noGrp="1"/>
          </p:cNvSpPr>
          <p:nvPr>
            <p:ph type="dt" sz="half" idx="10"/>
          </p:nvPr>
        </p:nvSpPr>
        <p:spPr/>
        <p:txBody>
          <a:bodyPr/>
          <a:lstStyle/>
          <a:p>
            <a:fld id="{01E28B06-99A2-495E-8DA9-ADAC55331172}"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6719CD45-7FA2-D49F-D73A-66DBF48434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C4B831E-2E48-8827-1DA5-5EBA34DA64DD}"/>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14426030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7BE75-D950-145A-78E6-00C9B939FE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8E9B19-8612-A31A-FC37-F2344AA8D40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528A8B-1983-D2D6-425E-3E2837775214}"/>
              </a:ext>
            </a:extLst>
          </p:cNvPr>
          <p:cNvSpPr>
            <a:spLocks noGrp="1"/>
          </p:cNvSpPr>
          <p:nvPr>
            <p:ph type="dt" sz="half" idx="10"/>
          </p:nvPr>
        </p:nvSpPr>
        <p:spPr/>
        <p:txBody>
          <a:bodyPr/>
          <a:lstStyle/>
          <a:p>
            <a:fld id="{01E28B06-99A2-495E-8DA9-ADAC55331172}"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E2288CD8-1C57-655D-CD82-EC11A0DC83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D31E1C-996F-A175-89B8-CB6AA9E44579}"/>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28086421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4BE8551-C18E-82A9-618C-2F4D6AB882E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013D15-7396-5601-7550-A1C633FC1E7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444CF8-C7B0-62DA-81C7-7E02AA1BC3B9}"/>
              </a:ext>
            </a:extLst>
          </p:cNvPr>
          <p:cNvSpPr>
            <a:spLocks noGrp="1"/>
          </p:cNvSpPr>
          <p:nvPr>
            <p:ph type="dt" sz="half" idx="10"/>
          </p:nvPr>
        </p:nvSpPr>
        <p:spPr/>
        <p:txBody>
          <a:bodyPr/>
          <a:lstStyle/>
          <a:p>
            <a:fld id="{01E28B06-99A2-495E-8DA9-ADAC55331172}"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92CE8FFC-637C-B84D-67AE-58BFDF7FCE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73A76C-0281-FCCB-AA8C-F9306E1D3CCE}"/>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31220488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B26D-EF2D-EBB4-53B5-97E38EBBD47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C212B2E-48CD-73F7-F50D-6833247FC8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F43E964-F66A-A530-8AFA-F14EE261F530}"/>
              </a:ext>
            </a:extLst>
          </p:cNvPr>
          <p:cNvSpPr>
            <a:spLocks noGrp="1"/>
          </p:cNvSpPr>
          <p:nvPr>
            <p:ph type="dt" sz="half" idx="10"/>
          </p:nvPr>
        </p:nvSpPr>
        <p:spPr/>
        <p:txBody>
          <a:bodyPr/>
          <a:lstStyle/>
          <a:p>
            <a:fld id="{A24236C7-3DFB-4D8A-8AD2-90DB6A23DC76}"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7D499ABA-6B4B-20DB-62EE-B887923A81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7D754B-008E-0B62-A825-D96CC845DE3B}"/>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14234026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30F35-F6F2-A783-B83D-17BD410165D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8ED67D5-7B07-7F27-F45C-65D617DC71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689535-D7E5-2A00-9F61-0751F7E13D58}"/>
              </a:ext>
            </a:extLst>
          </p:cNvPr>
          <p:cNvSpPr>
            <a:spLocks noGrp="1"/>
          </p:cNvSpPr>
          <p:nvPr>
            <p:ph type="dt" sz="half" idx="10"/>
          </p:nvPr>
        </p:nvSpPr>
        <p:spPr/>
        <p:txBody>
          <a:bodyPr/>
          <a:lstStyle/>
          <a:p>
            <a:fld id="{A24236C7-3DFB-4D8A-8AD2-90DB6A23DC76}"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BADF298D-EC49-DD54-9F78-95A6F528E5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2577E9-F64F-F454-8348-18E80F6E6575}"/>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7460668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62792-090D-BF12-04CF-25F9851A2AB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49A50-36C8-BF78-0888-FE67E1D8A1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306576F-5976-44A5-9DB9-C3DC5D6C8721}"/>
              </a:ext>
            </a:extLst>
          </p:cNvPr>
          <p:cNvSpPr>
            <a:spLocks noGrp="1"/>
          </p:cNvSpPr>
          <p:nvPr>
            <p:ph type="dt" sz="half" idx="10"/>
          </p:nvPr>
        </p:nvSpPr>
        <p:spPr/>
        <p:txBody>
          <a:bodyPr/>
          <a:lstStyle/>
          <a:p>
            <a:fld id="{A24236C7-3DFB-4D8A-8AD2-90DB6A23DC76}"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19286BD4-8490-90B5-7622-48E50B6393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A3497A-DC1F-A218-8A3E-8BBB609380F4}"/>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196199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0A79-1DE7-30B1-0CA5-FA9371DDCE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1DDB829-E25E-CA8E-5A4C-E8A09DD7C1A5}"/>
              </a:ext>
            </a:extLst>
          </p:cNvPr>
          <p:cNvSpPr>
            <a:spLocks noGrp="1"/>
          </p:cNvSpPr>
          <p:nvPr>
            <p:ph type="dt" sz="half" idx="10"/>
          </p:nvPr>
        </p:nvSpPr>
        <p:spPr/>
        <p:txBody>
          <a:bodyPr/>
          <a:lstStyle/>
          <a:p>
            <a:fld id="{1D265C89-B1BF-4C37-AC64-5901284FCDC4}" type="datetimeFigureOut">
              <a:rPr lang="zh-CN" altLang="en-US" smtClean="0"/>
              <a:t>2024/10/22</a:t>
            </a:fld>
            <a:endParaRPr lang="zh-CN" altLang="en-US"/>
          </a:p>
        </p:txBody>
      </p:sp>
      <p:sp>
        <p:nvSpPr>
          <p:cNvPr id="4" name="页脚占位符 3">
            <a:extLst>
              <a:ext uri="{FF2B5EF4-FFF2-40B4-BE49-F238E27FC236}">
                <a16:creationId xmlns:a16="http://schemas.microsoft.com/office/drawing/2014/main" id="{BBA54CFE-0AA0-AE4F-3D83-99161D395F1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CFB22AF-FDF1-C8B8-2090-14099D522D8D}"/>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2476960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5D2A7-E68E-DA0B-5309-2AEC3E542B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8B75068-037A-C876-2CA0-A65B5B9AD8B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52F151-C22C-0ACB-8F8F-B06B9CF5DBA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43717BC-ACCD-DA9E-5FE1-D2EE41301006}"/>
              </a:ext>
            </a:extLst>
          </p:cNvPr>
          <p:cNvSpPr>
            <a:spLocks noGrp="1"/>
          </p:cNvSpPr>
          <p:nvPr>
            <p:ph type="dt" sz="half" idx="10"/>
          </p:nvPr>
        </p:nvSpPr>
        <p:spPr/>
        <p:txBody>
          <a:bodyPr/>
          <a:lstStyle/>
          <a:p>
            <a:fld id="{A24236C7-3DFB-4D8A-8AD2-90DB6A23DC76}"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AAAAA235-37EF-AA64-BACC-ED4601DDF6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C57522-1779-8DCF-1E4A-2970D4C79654}"/>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1616298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C3ACD-FA7D-8A2C-5293-319CF324991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8984F8-0EC4-2976-67C9-1F8BFB6F5C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3532F81-8125-03C4-553D-0BE12B4DB79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7005CE-2657-DA79-4D61-4BD32B1A06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98492AC-9824-5591-DC30-9C192D54409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EB5BA82-BBF0-307A-DFC5-B3A6DDAD3EA2}"/>
              </a:ext>
            </a:extLst>
          </p:cNvPr>
          <p:cNvSpPr>
            <a:spLocks noGrp="1"/>
          </p:cNvSpPr>
          <p:nvPr>
            <p:ph type="dt" sz="half" idx="10"/>
          </p:nvPr>
        </p:nvSpPr>
        <p:spPr/>
        <p:txBody>
          <a:bodyPr/>
          <a:lstStyle/>
          <a:p>
            <a:fld id="{A24236C7-3DFB-4D8A-8AD2-90DB6A23DC76}" type="datetimeFigureOut">
              <a:rPr lang="zh-CN" altLang="en-US" smtClean="0"/>
              <a:t>2024/10/22</a:t>
            </a:fld>
            <a:endParaRPr lang="zh-CN" altLang="en-US"/>
          </a:p>
        </p:txBody>
      </p:sp>
      <p:sp>
        <p:nvSpPr>
          <p:cNvPr id="8" name="页脚占位符 7">
            <a:extLst>
              <a:ext uri="{FF2B5EF4-FFF2-40B4-BE49-F238E27FC236}">
                <a16:creationId xmlns:a16="http://schemas.microsoft.com/office/drawing/2014/main" id="{4750B4EF-C3C0-8BC8-5B33-86D8907B13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746D49C-D410-AB1A-3836-9F36131F14EC}"/>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24463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AC979-0556-ECA6-9095-22812D6EFB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BDB4C65-92EE-0A07-0625-F66012A654EF}"/>
              </a:ext>
            </a:extLst>
          </p:cNvPr>
          <p:cNvSpPr>
            <a:spLocks noGrp="1"/>
          </p:cNvSpPr>
          <p:nvPr>
            <p:ph type="dt" sz="half" idx="10"/>
          </p:nvPr>
        </p:nvSpPr>
        <p:spPr/>
        <p:txBody>
          <a:bodyPr/>
          <a:lstStyle/>
          <a:p>
            <a:fld id="{A24236C7-3DFB-4D8A-8AD2-90DB6A23DC76}" type="datetimeFigureOut">
              <a:rPr lang="zh-CN" altLang="en-US" smtClean="0"/>
              <a:t>2024/10/22</a:t>
            </a:fld>
            <a:endParaRPr lang="zh-CN" altLang="en-US"/>
          </a:p>
        </p:txBody>
      </p:sp>
      <p:sp>
        <p:nvSpPr>
          <p:cNvPr id="4" name="页脚占位符 3">
            <a:extLst>
              <a:ext uri="{FF2B5EF4-FFF2-40B4-BE49-F238E27FC236}">
                <a16:creationId xmlns:a16="http://schemas.microsoft.com/office/drawing/2014/main" id="{EC9FCDE8-3724-F567-33EA-0929D0EC8CF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8CA893A-FB54-962A-126E-7B335902A8D1}"/>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8297215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EFBCBD-EFE5-9F9D-65AE-F62085AEF41A}"/>
              </a:ext>
            </a:extLst>
          </p:cNvPr>
          <p:cNvSpPr>
            <a:spLocks noGrp="1"/>
          </p:cNvSpPr>
          <p:nvPr>
            <p:ph type="dt" sz="half" idx="10"/>
          </p:nvPr>
        </p:nvSpPr>
        <p:spPr/>
        <p:txBody>
          <a:bodyPr/>
          <a:lstStyle/>
          <a:p>
            <a:fld id="{A24236C7-3DFB-4D8A-8AD2-90DB6A23DC76}" type="datetimeFigureOut">
              <a:rPr lang="zh-CN" altLang="en-US" smtClean="0"/>
              <a:t>2024/10/22</a:t>
            </a:fld>
            <a:endParaRPr lang="zh-CN" altLang="en-US"/>
          </a:p>
        </p:txBody>
      </p:sp>
      <p:sp>
        <p:nvSpPr>
          <p:cNvPr id="3" name="页脚占位符 2">
            <a:extLst>
              <a:ext uri="{FF2B5EF4-FFF2-40B4-BE49-F238E27FC236}">
                <a16:creationId xmlns:a16="http://schemas.microsoft.com/office/drawing/2014/main" id="{868AEBAA-4947-2910-AC50-BEB82F75A4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5F9DB6A-C2CB-6867-8BFE-DFBD09C40E6A}"/>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15563568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41D83-6823-F706-C025-C01391E49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81BBA3-D195-EFF6-CB07-4966BCF901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F737EE-4114-AAA1-39D3-8CB22C46E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1D505B-6CC9-76A8-4925-8583285A58F4}"/>
              </a:ext>
            </a:extLst>
          </p:cNvPr>
          <p:cNvSpPr>
            <a:spLocks noGrp="1"/>
          </p:cNvSpPr>
          <p:nvPr>
            <p:ph type="dt" sz="half" idx="10"/>
          </p:nvPr>
        </p:nvSpPr>
        <p:spPr/>
        <p:txBody>
          <a:bodyPr/>
          <a:lstStyle/>
          <a:p>
            <a:fld id="{A24236C7-3DFB-4D8A-8AD2-90DB6A23DC76}"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D3ABD101-FEDC-4E5A-432D-95BF5D036E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65130B-465F-B494-EC9A-CCF11C0D5ED1}"/>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20530883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567168-CF54-758C-45B6-93770A63B61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992CBCC-8DB2-47E4-09B6-4B7C74E957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4A87FBF-6DAF-768F-8B90-D886AF9C7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0817F3-3D22-0FBF-DE5E-425F18807447}"/>
              </a:ext>
            </a:extLst>
          </p:cNvPr>
          <p:cNvSpPr>
            <a:spLocks noGrp="1"/>
          </p:cNvSpPr>
          <p:nvPr>
            <p:ph type="dt" sz="half" idx="10"/>
          </p:nvPr>
        </p:nvSpPr>
        <p:spPr/>
        <p:txBody>
          <a:bodyPr/>
          <a:lstStyle/>
          <a:p>
            <a:fld id="{A24236C7-3DFB-4D8A-8AD2-90DB6A23DC76}"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6A26D728-B473-2824-5A00-B29A49BAFE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A55152-F99D-5314-C07C-4F2984A59D0F}"/>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40895287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E1AA1-86B3-6D12-65B0-28659A33F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D4691E0-952F-B72C-6DA0-B42A3A086DA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E41CAC-584A-4F41-DAB1-38D0D7625756}"/>
              </a:ext>
            </a:extLst>
          </p:cNvPr>
          <p:cNvSpPr>
            <a:spLocks noGrp="1"/>
          </p:cNvSpPr>
          <p:nvPr>
            <p:ph type="dt" sz="half" idx="10"/>
          </p:nvPr>
        </p:nvSpPr>
        <p:spPr/>
        <p:txBody>
          <a:bodyPr/>
          <a:lstStyle/>
          <a:p>
            <a:fld id="{A24236C7-3DFB-4D8A-8AD2-90DB6A23DC76}"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D3395D0C-5E54-64A8-8494-62EA532ED1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62E5FB-463C-5532-4470-E3976C2F2098}"/>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9555302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2A2125B-5819-3503-B06E-4D5AE61968A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507A310-5DFD-D070-308E-5C7B1A162BD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F2B228-20C5-DA82-B280-6789D2783692}"/>
              </a:ext>
            </a:extLst>
          </p:cNvPr>
          <p:cNvSpPr>
            <a:spLocks noGrp="1"/>
          </p:cNvSpPr>
          <p:nvPr>
            <p:ph type="dt" sz="half" idx="10"/>
          </p:nvPr>
        </p:nvSpPr>
        <p:spPr/>
        <p:txBody>
          <a:bodyPr/>
          <a:lstStyle/>
          <a:p>
            <a:fld id="{A24236C7-3DFB-4D8A-8AD2-90DB6A23DC76}"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1BE65B62-1A79-6212-9C75-9212FE3B2E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4EAC39-865E-E0FB-91F9-9B2B50BC6B0A}"/>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2223268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82B8B-7761-784B-BCCD-8194FF07CB8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6D81FE-D316-6BFA-7467-0BE1215AF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D167F7A-8273-4314-38A7-6841872306EC}"/>
              </a:ext>
            </a:extLst>
          </p:cNvPr>
          <p:cNvSpPr>
            <a:spLocks noGrp="1"/>
          </p:cNvSpPr>
          <p:nvPr>
            <p:ph type="dt" sz="half" idx="10"/>
          </p:nvPr>
        </p:nvSpPr>
        <p:spPr/>
        <p:txBody>
          <a:bodyPr/>
          <a:lstStyle/>
          <a:p>
            <a:fld id="{DDD4063F-02C8-40F8-913E-48F6A759C3C1}"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D4A9085B-E9D3-BEAF-DF74-34F6E158C7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802ECD-3C57-BCA0-DAA2-4BD541AD1780}"/>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26606011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BC08F-C897-FFAB-63AF-27F2BDAF69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3363B2-CE25-46A1-E25F-DAD684855F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308209-7CE1-02AA-9529-B8D2246DFDDB}"/>
              </a:ext>
            </a:extLst>
          </p:cNvPr>
          <p:cNvSpPr>
            <a:spLocks noGrp="1"/>
          </p:cNvSpPr>
          <p:nvPr>
            <p:ph type="dt" sz="half" idx="10"/>
          </p:nvPr>
        </p:nvSpPr>
        <p:spPr/>
        <p:txBody>
          <a:bodyPr/>
          <a:lstStyle/>
          <a:p>
            <a:fld id="{DDD4063F-02C8-40F8-913E-48F6A759C3C1}"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F1486B72-6C3D-9A2C-9CD4-F31F5C6010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5208F6-79B5-F9DC-9352-1241D118F240}"/>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179715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8220C58-E9CB-56A7-B9F1-40667D0EDDF8}"/>
              </a:ext>
            </a:extLst>
          </p:cNvPr>
          <p:cNvSpPr>
            <a:spLocks noGrp="1"/>
          </p:cNvSpPr>
          <p:nvPr>
            <p:ph type="dt" sz="half" idx="10"/>
          </p:nvPr>
        </p:nvSpPr>
        <p:spPr/>
        <p:txBody>
          <a:bodyPr/>
          <a:lstStyle/>
          <a:p>
            <a:fld id="{1D265C89-B1BF-4C37-AC64-5901284FCDC4}" type="datetimeFigureOut">
              <a:rPr lang="zh-CN" altLang="en-US" smtClean="0"/>
              <a:t>2024/10/22</a:t>
            </a:fld>
            <a:endParaRPr lang="zh-CN" altLang="en-US"/>
          </a:p>
        </p:txBody>
      </p:sp>
      <p:sp>
        <p:nvSpPr>
          <p:cNvPr id="3" name="页脚占位符 2">
            <a:extLst>
              <a:ext uri="{FF2B5EF4-FFF2-40B4-BE49-F238E27FC236}">
                <a16:creationId xmlns:a16="http://schemas.microsoft.com/office/drawing/2014/main" id="{1B53DE55-EB8A-73AD-29A2-BDE90C82B63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2B41E4C-A7EA-55A1-BE04-3974362DECEB}"/>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27814842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85690-909B-DC19-4BF8-6594BE9D29D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D81E43-BA88-652B-7AE2-3DDD9E3530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076C75F-E335-2C3B-6B49-4A3051E2E31B}"/>
              </a:ext>
            </a:extLst>
          </p:cNvPr>
          <p:cNvSpPr>
            <a:spLocks noGrp="1"/>
          </p:cNvSpPr>
          <p:nvPr>
            <p:ph type="dt" sz="half" idx="10"/>
          </p:nvPr>
        </p:nvSpPr>
        <p:spPr/>
        <p:txBody>
          <a:bodyPr/>
          <a:lstStyle/>
          <a:p>
            <a:fld id="{DDD4063F-02C8-40F8-913E-48F6A759C3C1}"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35AA9B4E-E5F5-8AB3-D2F5-A78F9CE5EA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87AF37-F237-F353-3843-98814E02B7A3}"/>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24665143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CA8BA-5745-5AA5-45F5-84E31CB958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DBBDB3-5E1D-59C7-6756-50F9466E6BC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2E0F90-A2D2-C554-4698-2BC7B26E6C0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B09446-51EA-3F97-CADC-B4B1E552B703}"/>
              </a:ext>
            </a:extLst>
          </p:cNvPr>
          <p:cNvSpPr>
            <a:spLocks noGrp="1"/>
          </p:cNvSpPr>
          <p:nvPr>
            <p:ph type="dt" sz="half" idx="10"/>
          </p:nvPr>
        </p:nvSpPr>
        <p:spPr/>
        <p:txBody>
          <a:bodyPr/>
          <a:lstStyle/>
          <a:p>
            <a:fld id="{DDD4063F-02C8-40F8-913E-48F6A759C3C1}"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096732D8-7693-1D0A-CBE3-2384BE31A2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65CCC3-B8C8-9E36-483C-2ED5599BC102}"/>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19527477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EFB07-9767-9A13-FC02-FD9DBD9EF7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AC09CD9-5BA1-2EB7-D6A9-0BE489B9E3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36C6AF1-3DEC-7AEC-1FFE-DCA1293D0B2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43E5BB5-833E-DE2E-4291-0E2CDBCCDC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00AFD9D-4754-306F-52A3-B6DC7C7E0AF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14A30D4-B703-D3F2-6F88-45938BC466F3}"/>
              </a:ext>
            </a:extLst>
          </p:cNvPr>
          <p:cNvSpPr>
            <a:spLocks noGrp="1"/>
          </p:cNvSpPr>
          <p:nvPr>
            <p:ph type="dt" sz="half" idx="10"/>
          </p:nvPr>
        </p:nvSpPr>
        <p:spPr/>
        <p:txBody>
          <a:bodyPr/>
          <a:lstStyle/>
          <a:p>
            <a:fld id="{DDD4063F-02C8-40F8-913E-48F6A759C3C1}" type="datetimeFigureOut">
              <a:rPr lang="zh-CN" altLang="en-US" smtClean="0"/>
              <a:t>2024/10/22</a:t>
            </a:fld>
            <a:endParaRPr lang="zh-CN" altLang="en-US"/>
          </a:p>
        </p:txBody>
      </p:sp>
      <p:sp>
        <p:nvSpPr>
          <p:cNvPr id="8" name="页脚占位符 7">
            <a:extLst>
              <a:ext uri="{FF2B5EF4-FFF2-40B4-BE49-F238E27FC236}">
                <a16:creationId xmlns:a16="http://schemas.microsoft.com/office/drawing/2014/main" id="{213CFD33-F501-6221-21EC-F3D9226D36A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FD1F7C1-C99F-9776-CA9A-3394C0CC9644}"/>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6564677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85AFA-D25C-3BE8-78C0-92607378BE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E988A66-CDE6-99F7-ECFF-B558B87759A6}"/>
              </a:ext>
            </a:extLst>
          </p:cNvPr>
          <p:cNvSpPr>
            <a:spLocks noGrp="1"/>
          </p:cNvSpPr>
          <p:nvPr>
            <p:ph type="dt" sz="half" idx="10"/>
          </p:nvPr>
        </p:nvSpPr>
        <p:spPr/>
        <p:txBody>
          <a:bodyPr/>
          <a:lstStyle/>
          <a:p>
            <a:fld id="{DDD4063F-02C8-40F8-913E-48F6A759C3C1}" type="datetimeFigureOut">
              <a:rPr lang="zh-CN" altLang="en-US" smtClean="0"/>
              <a:t>2024/10/22</a:t>
            </a:fld>
            <a:endParaRPr lang="zh-CN" altLang="en-US"/>
          </a:p>
        </p:txBody>
      </p:sp>
      <p:sp>
        <p:nvSpPr>
          <p:cNvPr id="4" name="页脚占位符 3">
            <a:extLst>
              <a:ext uri="{FF2B5EF4-FFF2-40B4-BE49-F238E27FC236}">
                <a16:creationId xmlns:a16="http://schemas.microsoft.com/office/drawing/2014/main" id="{47FA7766-41C4-F3E6-37F4-EDEB6163DDD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D5F009-7646-0F5B-DDB6-B4B45A24C4B1}"/>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37312628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A70818-B83D-7159-EC20-579E8B8B371F}"/>
              </a:ext>
            </a:extLst>
          </p:cNvPr>
          <p:cNvSpPr>
            <a:spLocks noGrp="1"/>
          </p:cNvSpPr>
          <p:nvPr>
            <p:ph type="dt" sz="half" idx="10"/>
          </p:nvPr>
        </p:nvSpPr>
        <p:spPr/>
        <p:txBody>
          <a:bodyPr/>
          <a:lstStyle/>
          <a:p>
            <a:fld id="{DDD4063F-02C8-40F8-913E-48F6A759C3C1}" type="datetimeFigureOut">
              <a:rPr lang="zh-CN" altLang="en-US" smtClean="0"/>
              <a:t>2024/10/22</a:t>
            </a:fld>
            <a:endParaRPr lang="zh-CN" altLang="en-US"/>
          </a:p>
        </p:txBody>
      </p:sp>
      <p:sp>
        <p:nvSpPr>
          <p:cNvPr id="3" name="页脚占位符 2">
            <a:extLst>
              <a:ext uri="{FF2B5EF4-FFF2-40B4-BE49-F238E27FC236}">
                <a16:creationId xmlns:a16="http://schemas.microsoft.com/office/drawing/2014/main" id="{D775750E-231F-75D3-729E-E3C3CC1934F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1F11364-4CD7-D953-98E9-3E1C1D5FE4E6}"/>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36997696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15102-059E-54BC-29E0-50E1908B48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0444F0-18BD-C3E5-1CA5-BF5813AB90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4B3F5A-FB5D-2002-B4E5-47AB131D7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7572F7B-FBF2-761B-D225-4781AEFC02D8}"/>
              </a:ext>
            </a:extLst>
          </p:cNvPr>
          <p:cNvSpPr>
            <a:spLocks noGrp="1"/>
          </p:cNvSpPr>
          <p:nvPr>
            <p:ph type="dt" sz="half" idx="10"/>
          </p:nvPr>
        </p:nvSpPr>
        <p:spPr/>
        <p:txBody>
          <a:bodyPr/>
          <a:lstStyle/>
          <a:p>
            <a:fld id="{DDD4063F-02C8-40F8-913E-48F6A759C3C1}"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86D66955-F722-D26B-A046-50D2084807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D8B3BA3-8B07-B6F2-722E-1078E616FCA4}"/>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19604229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67C25-C5E6-5162-2348-542D7CEB49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196540-73A8-915C-671E-32CE22062D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909D0-0C4C-43A2-4A28-B400018F8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362B4C-B729-54EA-3A24-13C2F7B392DE}"/>
              </a:ext>
            </a:extLst>
          </p:cNvPr>
          <p:cNvSpPr>
            <a:spLocks noGrp="1"/>
          </p:cNvSpPr>
          <p:nvPr>
            <p:ph type="dt" sz="half" idx="10"/>
          </p:nvPr>
        </p:nvSpPr>
        <p:spPr/>
        <p:txBody>
          <a:bodyPr/>
          <a:lstStyle/>
          <a:p>
            <a:fld id="{DDD4063F-02C8-40F8-913E-48F6A759C3C1}"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5D36598B-CE5B-DA54-F958-E6E9B67D64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048DB99-FC73-8EBF-986B-D5E64C248142}"/>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9230690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E9A67-4D9D-0818-5857-52E054A1AAC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AD31615-4503-BC81-294E-7C91C194DDB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9D4B78-0037-4937-0EEE-4F051BE18D22}"/>
              </a:ext>
            </a:extLst>
          </p:cNvPr>
          <p:cNvSpPr>
            <a:spLocks noGrp="1"/>
          </p:cNvSpPr>
          <p:nvPr>
            <p:ph type="dt" sz="half" idx="10"/>
          </p:nvPr>
        </p:nvSpPr>
        <p:spPr/>
        <p:txBody>
          <a:bodyPr/>
          <a:lstStyle/>
          <a:p>
            <a:fld id="{DDD4063F-02C8-40F8-913E-48F6A759C3C1}"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402EEC7E-D28C-9EE0-468F-2FD500563D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82C2AD-F586-19EC-2B14-9878AC71A261}"/>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11492647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4CF7AED-B2DC-837F-4911-D5237C3680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1A34AAF-4A1A-B122-4450-D0CF63ECF8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A02E2E-0F29-618C-6607-6F5D87422405}"/>
              </a:ext>
            </a:extLst>
          </p:cNvPr>
          <p:cNvSpPr>
            <a:spLocks noGrp="1"/>
          </p:cNvSpPr>
          <p:nvPr>
            <p:ph type="dt" sz="half" idx="10"/>
          </p:nvPr>
        </p:nvSpPr>
        <p:spPr/>
        <p:txBody>
          <a:bodyPr/>
          <a:lstStyle/>
          <a:p>
            <a:fld id="{DDD4063F-02C8-40F8-913E-48F6A759C3C1}"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D9A6617E-55A9-14D6-4DE9-98039B7C65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9A8205-9E3A-E999-0BDB-A6798465A83C}"/>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2844925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AD672-B123-FD65-4770-F5AF160D128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D441CE-9AF0-9D9F-339A-DD1125B6FB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2E18F45-F804-D620-68F3-2DFB7FF9AF9E}"/>
              </a:ext>
            </a:extLst>
          </p:cNvPr>
          <p:cNvSpPr>
            <a:spLocks noGrp="1"/>
          </p:cNvSpPr>
          <p:nvPr>
            <p:ph type="dt" sz="half" idx="10"/>
          </p:nvPr>
        </p:nvSpPr>
        <p:spPr/>
        <p:txBody>
          <a:bodyPr/>
          <a:lstStyle/>
          <a:p>
            <a:fld id="{26568B14-CA13-49B5-98DC-3922152D5435}"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425EE3C7-9B56-5926-18D9-6CAED6D546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428EEE-7812-6A3D-1122-5A9D75FB8D81}"/>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1840226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B4A26-8516-E3FC-97BA-361F1B7C09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D3AE4A9-AD95-9188-667D-4C48F8D86E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DE35B1-9359-05C5-D61F-C46D451F5F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FDF89A-2A8B-16AB-52B9-CC346156CA58}"/>
              </a:ext>
            </a:extLst>
          </p:cNvPr>
          <p:cNvSpPr>
            <a:spLocks noGrp="1"/>
          </p:cNvSpPr>
          <p:nvPr>
            <p:ph type="dt" sz="half" idx="10"/>
          </p:nvPr>
        </p:nvSpPr>
        <p:spPr/>
        <p:txBody>
          <a:bodyPr/>
          <a:lstStyle/>
          <a:p>
            <a:fld id="{1D265C89-B1BF-4C37-AC64-5901284FCDC4}"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B44DA0FF-DBC1-4BF5-E59A-47959059B4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366468-D103-4DE8-DD9E-2970D5324574}"/>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42664798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96FD8-C5A1-3AF0-21E0-CA444CF004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33CA4-5F40-D68A-6D92-972C029BDA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BE09D-10A4-323B-9CBF-5A54B2D9483D}"/>
              </a:ext>
            </a:extLst>
          </p:cNvPr>
          <p:cNvSpPr>
            <a:spLocks noGrp="1"/>
          </p:cNvSpPr>
          <p:nvPr>
            <p:ph type="dt" sz="half" idx="10"/>
          </p:nvPr>
        </p:nvSpPr>
        <p:spPr/>
        <p:txBody>
          <a:bodyPr/>
          <a:lstStyle/>
          <a:p>
            <a:fld id="{26568B14-CA13-49B5-98DC-3922152D5435}"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CF6201CB-DE04-DD8E-CC62-BA099BD1F3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E6651B-16C6-4E86-F928-83810BF638CE}"/>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34668301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F9251-18EF-D645-9410-59C690D13EC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AC71A5-86EC-8368-D2AB-79FA702ED0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FD12EAB-84D7-218F-77D9-67071654A36D}"/>
              </a:ext>
            </a:extLst>
          </p:cNvPr>
          <p:cNvSpPr>
            <a:spLocks noGrp="1"/>
          </p:cNvSpPr>
          <p:nvPr>
            <p:ph type="dt" sz="half" idx="10"/>
          </p:nvPr>
        </p:nvSpPr>
        <p:spPr/>
        <p:txBody>
          <a:bodyPr/>
          <a:lstStyle/>
          <a:p>
            <a:fld id="{26568B14-CA13-49B5-98DC-3922152D5435}"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4E7459E7-CB58-5C5F-D63F-1259FD7AE4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0CE3E2-A10D-AC96-D28F-9F90346938AC}"/>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2584628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7C98E-0D40-FDB6-AB96-32780FAFD9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912841-E306-CAFB-D099-312372127DD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6915DD-B281-F442-D757-36653D5E723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B828276-E8B3-5D00-9B12-019A828FC651}"/>
              </a:ext>
            </a:extLst>
          </p:cNvPr>
          <p:cNvSpPr>
            <a:spLocks noGrp="1"/>
          </p:cNvSpPr>
          <p:nvPr>
            <p:ph type="dt" sz="half" idx="10"/>
          </p:nvPr>
        </p:nvSpPr>
        <p:spPr/>
        <p:txBody>
          <a:bodyPr/>
          <a:lstStyle/>
          <a:p>
            <a:fld id="{26568B14-CA13-49B5-98DC-3922152D5435}"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475A9519-C781-B710-A02C-628E2A50F3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CE6D21-C937-6CAA-0BD7-86DFFEF9F1DE}"/>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7698745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8EFFA-B93F-B4FD-664E-8E66AD9376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0A780AC-A1F4-7668-A42C-55E36B4C85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5870964-98E9-F1C0-A07A-6E0A6834204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158177F-0F35-BDA4-6087-B65AEB539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9E4850-90C9-6A27-329C-E581648F34E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19AD2DC-FC80-724B-3FE7-04BA65B33BE4}"/>
              </a:ext>
            </a:extLst>
          </p:cNvPr>
          <p:cNvSpPr>
            <a:spLocks noGrp="1"/>
          </p:cNvSpPr>
          <p:nvPr>
            <p:ph type="dt" sz="half" idx="10"/>
          </p:nvPr>
        </p:nvSpPr>
        <p:spPr/>
        <p:txBody>
          <a:bodyPr/>
          <a:lstStyle/>
          <a:p>
            <a:fld id="{26568B14-CA13-49B5-98DC-3922152D5435}" type="datetimeFigureOut">
              <a:rPr lang="zh-CN" altLang="en-US" smtClean="0"/>
              <a:t>2024/10/22</a:t>
            </a:fld>
            <a:endParaRPr lang="zh-CN" altLang="en-US"/>
          </a:p>
        </p:txBody>
      </p:sp>
      <p:sp>
        <p:nvSpPr>
          <p:cNvPr id="8" name="页脚占位符 7">
            <a:extLst>
              <a:ext uri="{FF2B5EF4-FFF2-40B4-BE49-F238E27FC236}">
                <a16:creationId xmlns:a16="http://schemas.microsoft.com/office/drawing/2014/main" id="{3F94CB44-3E66-D651-7242-31D000FD8BA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0B66D12-B1DF-6190-314A-D057085BB1EB}"/>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9944994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E2810-C499-12FD-A8E5-7B49EB80B2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1DD459-DAC7-EE23-46E5-6FA5FE79FF70}"/>
              </a:ext>
            </a:extLst>
          </p:cNvPr>
          <p:cNvSpPr>
            <a:spLocks noGrp="1"/>
          </p:cNvSpPr>
          <p:nvPr>
            <p:ph type="dt" sz="half" idx="10"/>
          </p:nvPr>
        </p:nvSpPr>
        <p:spPr/>
        <p:txBody>
          <a:bodyPr/>
          <a:lstStyle/>
          <a:p>
            <a:fld id="{26568B14-CA13-49B5-98DC-3922152D5435}" type="datetimeFigureOut">
              <a:rPr lang="zh-CN" altLang="en-US" smtClean="0"/>
              <a:t>2024/10/22</a:t>
            </a:fld>
            <a:endParaRPr lang="zh-CN" altLang="en-US"/>
          </a:p>
        </p:txBody>
      </p:sp>
      <p:sp>
        <p:nvSpPr>
          <p:cNvPr id="4" name="页脚占位符 3">
            <a:extLst>
              <a:ext uri="{FF2B5EF4-FFF2-40B4-BE49-F238E27FC236}">
                <a16:creationId xmlns:a16="http://schemas.microsoft.com/office/drawing/2014/main" id="{14B3D4C3-5DAD-E2D1-6728-C23249BBE0C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22B48C-08B0-3F60-82B4-C0888996CF92}"/>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9225053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8CE256-C5E9-C304-6F6A-0D18FCAEF297}"/>
              </a:ext>
            </a:extLst>
          </p:cNvPr>
          <p:cNvSpPr>
            <a:spLocks noGrp="1"/>
          </p:cNvSpPr>
          <p:nvPr>
            <p:ph type="dt" sz="half" idx="10"/>
          </p:nvPr>
        </p:nvSpPr>
        <p:spPr/>
        <p:txBody>
          <a:bodyPr/>
          <a:lstStyle/>
          <a:p>
            <a:fld id="{26568B14-CA13-49B5-98DC-3922152D5435}" type="datetimeFigureOut">
              <a:rPr lang="zh-CN" altLang="en-US" smtClean="0"/>
              <a:t>2024/10/22</a:t>
            </a:fld>
            <a:endParaRPr lang="zh-CN" altLang="en-US"/>
          </a:p>
        </p:txBody>
      </p:sp>
      <p:sp>
        <p:nvSpPr>
          <p:cNvPr id="3" name="页脚占位符 2">
            <a:extLst>
              <a:ext uri="{FF2B5EF4-FFF2-40B4-BE49-F238E27FC236}">
                <a16:creationId xmlns:a16="http://schemas.microsoft.com/office/drawing/2014/main" id="{DAD836AB-432C-276F-F79B-2B94663BA59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80CBA15-4CC2-0A75-255A-0CC5D2F84877}"/>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30800040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02812-3CE7-BD7D-A7F3-50AE9E6A83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0ADD6E-74B6-DACB-26E8-AC373692F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A7137C-8E7A-B0F2-3684-6922E6BE1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CDC8E6-48E5-C923-3553-0F218D22188B}"/>
              </a:ext>
            </a:extLst>
          </p:cNvPr>
          <p:cNvSpPr>
            <a:spLocks noGrp="1"/>
          </p:cNvSpPr>
          <p:nvPr>
            <p:ph type="dt" sz="half" idx="10"/>
          </p:nvPr>
        </p:nvSpPr>
        <p:spPr/>
        <p:txBody>
          <a:bodyPr/>
          <a:lstStyle/>
          <a:p>
            <a:fld id="{26568B14-CA13-49B5-98DC-3922152D5435}"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99E29D31-F944-4288-A771-993AE58A9A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EB3631-C9D7-1411-9E33-963608CC635A}"/>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9801735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D0FFC8-973F-299E-BD3F-6B1195DC89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5C23491-E71B-FE06-13C0-8014A5DF46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F15BF9-A044-E536-CE15-40D0526A0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C2F7B1-7305-075C-C6C8-9C2935033FF6}"/>
              </a:ext>
            </a:extLst>
          </p:cNvPr>
          <p:cNvSpPr>
            <a:spLocks noGrp="1"/>
          </p:cNvSpPr>
          <p:nvPr>
            <p:ph type="dt" sz="half" idx="10"/>
          </p:nvPr>
        </p:nvSpPr>
        <p:spPr/>
        <p:txBody>
          <a:bodyPr/>
          <a:lstStyle/>
          <a:p>
            <a:fld id="{26568B14-CA13-49B5-98DC-3922152D5435}"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A5A945A5-FFE8-1F06-B9BA-226478E8724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F871F3-3E15-C47B-BA81-CB3C02F14C5D}"/>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534402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8F22C-6120-747C-618A-44B319EBE3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0AC90A3-5870-C7C0-4BC0-FD30CC9DE4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0EC74A-6FE8-206C-86FC-38C3942C62CD}"/>
              </a:ext>
            </a:extLst>
          </p:cNvPr>
          <p:cNvSpPr>
            <a:spLocks noGrp="1"/>
          </p:cNvSpPr>
          <p:nvPr>
            <p:ph type="dt" sz="half" idx="10"/>
          </p:nvPr>
        </p:nvSpPr>
        <p:spPr/>
        <p:txBody>
          <a:bodyPr/>
          <a:lstStyle/>
          <a:p>
            <a:fld id="{26568B14-CA13-49B5-98DC-3922152D5435}"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C8D0B239-81E8-E2A2-0ADF-34B4923EFE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C74278-752B-1485-AD51-43671BEED0B9}"/>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4008150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899CF3-AB71-04D6-44BE-F433DF94D48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33DC15E-D3F7-A31E-B153-3A588455EE3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B8817A-5B41-827D-B78E-9A73E25FE5DF}"/>
              </a:ext>
            </a:extLst>
          </p:cNvPr>
          <p:cNvSpPr>
            <a:spLocks noGrp="1"/>
          </p:cNvSpPr>
          <p:nvPr>
            <p:ph type="dt" sz="half" idx="10"/>
          </p:nvPr>
        </p:nvSpPr>
        <p:spPr/>
        <p:txBody>
          <a:bodyPr/>
          <a:lstStyle/>
          <a:p>
            <a:fld id="{26568B14-CA13-49B5-98DC-3922152D5435}"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E7C5FE93-50E7-E204-03F1-4B043558A3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84396C-1791-DAA6-429B-DCD0DD16858C}"/>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1428697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38CF9-B257-E9F2-3935-0083242FDAF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5C15F6D-9C28-AE0F-E527-FB8B0D09C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274A49A8-4D4B-3DC0-65DD-89935EFF8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CE0F00-5271-6252-45C2-2B66FBADE7B9}"/>
              </a:ext>
            </a:extLst>
          </p:cNvPr>
          <p:cNvSpPr>
            <a:spLocks noGrp="1"/>
          </p:cNvSpPr>
          <p:nvPr>
            <p:ph type="dt" sz="half" idx="10"/>
          </p:nvPr>
        </p:nvSpPr>
        <p:spPr/>
        <p:txBody>
          <a:bodyPr/>
          <a:lstStyle/>
          <a:p>
            <a:fld id="{1D265C89-B1BF-4C37-AC64-5901284FCDC4}" type="datetimeFigureOut">
              <a:rPr lang="zh-CN" altLang="en-US" smtClean="0"/>
              <a:t>2024/10/22</a:t>
            </a:fld>
            <a:endParaRPr lang="zh-CN" altLang="en-US"/>
          </a:p>
        </p:txBody>
      </p:sp>
      <p:sp>
        <p:nvSpPr>
          <p:cNvPr id="6" name="页脚占位符 5">
            <a:extLst>
              <a:ext uri="{FF2B5EF4-FFF2-40B4-BE49-F238E27FC236}">
                <a16:creationId xmlns:a16="http://schemas.microsoft.com/office/drawing/2014/main" id="{2AABD871-ECD0-4CAE-1AA4-E743D49EAD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21C82A-F2F9-CA89-45B0-25CD98480B2B}"/>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2465569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3979-0666-0354-EBF3-DDC69141229C}"/>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A23B3CA-078E-6341-99DB-6CBB38B343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78A2780-4AD7-CE98-0CFB-ED229DF5EEE3}"/>
              </a:ext>
            </a:extLst>
          </p:cNvPr>
          <p:cNvSpPr>
            <a:spLocks noGrp="1"/>
          </p:cNvSpPr>
          <p:nvPr>
            <p:ph type="dt" sz="half" idx="10"/>
          </p:nvPr>
        </p:nvSpPr>
        <p:spPr/>
        <p:txBody>
          <a:bodyPr/>
          <a:lstStyle/>
          <a:p>
            <a:fld id="{4F0E3241-0328-4551-855D-AF149B26728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2A38D18C-67D9-21D1-2B40-CC3A16382C8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597F985-80F1-78C1-A22D-E04166A9B6EE}"/>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9355428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2054-839E-EDEA-1A44-D306A3B0579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F62CCB4-1428-58D0-1190-9B5646767798}"/>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DAE6824-744D-5D8C-43D1-237023A0D787}"/>
              </a:ext>
            </a:extLst>
          </p:cNvPr>
          <p:cNvSpPr>
            <a:spLocks noGrp="1"/>
          </p:cNvSpPr>
          <p:nvPr>
            <p:ph type="dt" sz="half" idx="10"/>
          </p:nvPr>
        </p:nvSpPr>
        <p:spPr/>
        <p:txBody>
          <a:bodyPr/>
          <a:lstStyle/>
          <a:p>
            <a:fld id="{4F0E3241-0328-4551-855D-AF149B26728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81DCAD05-96AC-BD57-C884-BAB16CD4892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B206CAB-D535-D0B3-2B16-38D72DBFD63A}"/>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283346832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071E-715A-6784-8D31-F617522A3872}"/>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472DD4D-0E9A-EF0E-2849-77532EFDD5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0FDE350A-6463-F433-AE6F-BEA20771B9F1}"/>
              </a:ext>
            </a:extLst>
          </p:cNvPr>
          <p:cNvSpPr>
            <a:spLocks noGrp="1"/>
          </p:cNvSpPr>
          <p:nvPr>
            <p:ph type="dt" sz="half" idx="10"/>
          </p:nvPr>
        </p:nvSpPr>
        <p:spPr/>
        <p:txBody>
          <a:bodyPr/>
          <a:lstStyle/>
          <a:p>
            <a:fld id="{4F0E3241-0328-4551-855D-AF149B26728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53F781AB-6E50-E5F1-213D-F3AA6E277E2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3E4D1DA-B6D6-455B-F152-3C586B4631CC}"/>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23349183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5B10-7361-88F2-A071-E9ABE0316EB2}"/>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4AE1266-4C8B-F7F5-BFCE-228C322D034E}"/>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C20CEA9-AB17-D48C-56B1-2685B2FBEC87}"/>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AB0FF0C-C887-BB35-DBB8-2CDF9D2B01B4}"/>
              </a:ext>
            </a:extLst>
          </p:cNvPr>
          <p:cNvSpPr>
            <a:spLocks noGrp="1"/>
          </p:cNvSpPr>
          <p:nvPr>
            <p:ph type="dt" sz="half" idx="10"/>
          </p:nvPr>
        </p:nvSpPr>
        <p:spPr/>
        <p:txBody>
          <a:bodyPr/>
          <a:lstStyle/>
          <a:p>
            <a:fld id="{4F0E3241-0328-4551-855D-AF149B267286}"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3AA03F52-D284-5DBF-1D38-0B0427BE6D8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1C22C1D-BB66-0749-5C23-67EBD61BFAB4}"/>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31064182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E9710-CFA2-BF67-8987-D6094AB8822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5AFCEED-BF9E-DBAA-3A38-E482AE6B34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4839D565-9DB4-3DC7-0426-4D700BD44C4F}"/>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370103B8-132A-0D8E-6067-0F1BB0C651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7459540-47D9-7906-C556-4E555DB9706F}"/>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63A6CE1D-2425-E3C4-BBEE-717D5D09071D}"/>
              </a:ext>
            </a:extLst>
          </p:cNvPr>
          <p:cNvSpPr>
            <a:spLocks noGrp="1"/>
          </p:cNvSpPr>
          <p:nvPr>
            <p:ph type="dt" sz="half" idx="10"/>
          </p:nvPr>
        </p:nvSpPr>
        <p:spPr/>
        <p:txBody>
          <a:bodyPr/>
          <a:lstStyle/>
          <a:p>
            <a:fld id="{4F0E3241-0328-4551-855D-AF149B267286}" type="datetimeFigureOut">
              <a:rPr lang="zh-CN" altLang="en-US" smtClean="0"/>
              <a:t>2024/10/22</a:t>
            </a:fld>
            <a:endParaRPr lang="zh-CN" altLang="en-US"/>
          </a:p>
        </p:txBody>
      </p:sp>
      <p:sp>
        <p:nvSpPr>
          <p:cNvPr id="8" name="Footer Placeholder 7">
            <a:extLst>
              <a:ext uri="{FF2B5EF4-FFF2-40B4-BE49-F238E27FC236}">
                <a16:creationId xmlns:a16="http://schemas.microsoft.com/office/drawing/2014/main" id="{F36002DE-B350-EE2D-D4F4-AA5B1B02034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7D67068-0BD1-F093-FCD6-8A65E2A21401}"/>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12804335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B912-DEB8-F2FE-9E95-D10866ACFBF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1270A84-10BA-B294-85D1-D7C545970FE2}"/>
              </a:ext>
            </a:extLst>
          </p:cNvPr>
          <p:cNvSpPr>
            <a:spLocks noGrp="1"/>
          </p:cNvSpPr>
          <p:nvPr>
            <p:ph type="dt" sz="half" idx="10"/>
          </p:nvPr>
        </p:nvSpPr>
        <p:spPr/>
        <p:txBody>
          <a:bodyPr/>
          <a:lstStyle/>
          <a:p>
            <a:fld id="{4F0E3241-0328-4551-855D-AF149B267286}" type="datetimeFigureOut">
              <a:rPr lang="zh-CN" altLang="en-US" smtClean="0"/>
              <a:t>2024/10/22</a:t>
            </a:fld>
            <a:endParaRPr lang="zh-CN" altLang="en-US"/>
          </a:p>
        </p:txBody>
      </p:sp>
      <p:sp>
        <p:nvSpPr>
          <p:cNvPr id="4" name="Footer Placeholder 3">
            <a:extLst>
              <a:ext uri="{FF2B5EF4-FFF2-40B4-BE49-F238E27FC236}">
                <a16:creationId xmlns:a16="http://schemas.microsoft.com/office/drawing/2014/main" id="{A3CBBEA2-F4EC-2098-29F6-A8B10646AB2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B677B609-0853-98AC-5E21-03B9B0BA240B}"/>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9630882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787BFE-447F-2339-F83D-FF4A92CF5317}"/>
              </a:ext>
            </a:extLst>
          </p:cNvPr>
          <p:cNvSpPr>
            <a:spLocks noGrp="1"/>
          </p:cNvSpPr>
          <p:nvPr>
            <p:ph type="dt" sz="half" idx="10"/>
          </p:nvPr>
        </p:nvSpPr>
        <p:spPr/>
        <p:txBody>
          <a:bodyPr/>
          <a:lstStyle/>
          <a:p>
            <a:fld id="{4F0E3241-0328-4551-855D-AF149B267286}" type="datetimeFigureOut">
              <a:rPr lang="zh-CN" altLang="en-US" smtClean="0"/>
              <a:t>2024/10/22</a:t>
            </a:fld>
            <a:endParaRPr lang="zh-CN" altLang="en-US"/>
          </a:p>
        </p:txBody>
      </p:sp>
      <p:sp>
        <p:nvSpPr>
          <p:cNvPr id="3" name="Footer Placeholder 2">
            <a:extLst>
              <a:ext uri="{FF2B5EF4-FFF2-40B4-BE49-F238E27FC236}">
                <a16:creationId xmlns:a16="http://schemas.microsoft.com/office/drawing/2014/main" id="{A831BE60-0B12-EA4B-4FB2-70C75F301BA7}"/>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5DA9B49-5FEB-2A74-2343-6A3A3E5B295A}"/>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33215625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E0876-8688-8D4B-376C-54A878D3047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8FADA44-CB48-BD71-0FCD-A92BBD203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A5D0E903-87B9-C964-1BCC-442D7B56D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610E55F-97D3-A69B-A107-A4A9FFAEEF71}"/>
              </a:ext>
            </a:extLst>
          </p:cNvPr>
          <p:cNvSpPr>
            <a:spLocks noGrp="1"/>
          </p:cNvSpPr>
          <p:nvPr>
            <p:ph type="dt" sz="half" idx="10"/>
          </p:nvPr>
        </p:nvSpPr>
        <p:spPr/>
        <p:txBody>
          <a:bodyPr/>
          <a:lstStyle/>
          <a:p>
            <a:fld id="{4F0E3241-0328-4551-855D-AF149B267286}"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3E0CE44F-DC67-E061-D591-0C46D112E35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A30A844-D603-E813-9597-55AD2D44112E}"/>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42123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F3F5-DBC2-1887-1590-10CC7EAE65A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71C8311D-3A8F-E0BF-884D-D20B91B226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F93D72E4-1068-1E4D-B10C-449824434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E2EEB13-DE09-5E92-5840-D44B6BA70C27}"/>
              </a:ext>
            </a:extLst>
          </p:cNvPr>
          <p:cNvSpPr>
            <a:spLocks noGrp="1"/>
          </p:cNvSpPr>
          <p:nvPr>
            <p:ph type="dt" sz="half" idx="10"/>
          </p:nvPr>
        </p:nvSpPr>
        <p:spPr/>
        <p:txBody>
          <a:bodyPr/>
          <a:lstStyle/>
          <a:p>
            <a:fld id="{4F0E3241-0328-4551-855D-AF149B267286}" type="datetimeFigureOut">
              <a:rPr lang="zh-CN" altLang="en-US" smtClean="0"/>
              <a:t>2024/10/22</a:t>
            </a:fld>
            <a:endParaRPr lang="zh-CN" altLang="en-US"/>
          </a:p>
        </p:txBody>
      </p:sp>
      <p:sp>
        <p:nvSpPr>
          <p:cNvPr id="6" name="Footer Placeholder 5">
            <a:extLst>
              <a:ext uri="{FF2B5EF4-FFF2-40B4-BE49-F238E27FC236}">
                <a16:creationId xmlns:a16="http://schemas.microsoft.com/office/drawing/2014/main" id="{5DB6E6E2-41E2-3227-B697-3A2B708E1DE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B7E7E21-C699-4D0D-FC34-0286A7A1A9ED}"/>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31692623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5A-7792-EB44-F210-321F7E6AAB1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0CA32F7-3E39-4D27-B235-072166BE41BA}"/>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862B739-9943-1B70-A41F-5E1D472CBF3C}"/>
              </a:ext>
            </a:extLst>
          </p:cNvPr>
          <p:cNvSpPr>
            <a:spLocks noGrp="1"/>
          </p:cNvSpPr>
          <p:nvPr>
            <p:ph type="dt" sz="half" idx="10"/>
          </p:nvPr>
        </p:nvSpPr>
        <p:spPr/>
        <p:txBody>
          <a:bodyPr/>
          <a:lstStyle/>
          <a:p>
            <a:fld id="{4F0E3241-0328-4551-855D-AF149B267286}" type="datetimeFigureOut">
              <a:rPr lang="zh-CN" altLang="en-US" smtClean="0"/>
              <a:t>2024/10/22</a:t>
            </a:fld>
            <a:endParaRPr lang="zh-CN" altLang="en-US"/>
          </a:p>
        </p:txBody>
      </p:sp>
      <p:sp>
        <p:nvSpPr>
          <p:cNvPr id="5" name="Footer Placeholder 4">
            <a:extLst>
              <a:ext uri="{FF2B5EF4-FFF2-40B4-BE49-F238E27FC236}">
                <a16:creationId xmlns:a16="http://schemas.microsoft.com/office/drawing/2014/main" id="{DD63DCAA-8011-B91D-1A89-274C0C0863C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9B76B16-19B0-A07B-05A8-A86B0553745E}"/>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1836825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theme" Target="../theme/theme13.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4.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5.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6.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7.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theme" Target="../theme/theme18.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C7052F-3557-4328-13D0-F93228893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476BDB4-4CE4-F688-B024-EB2E18063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A4B70A-61A4-18FE-C7A1-4E7B749823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265C89-B1BF-4C37-AC64-5901284FCDC4}" type="datetimeFigureOut">
              <a:rPr lang="zh-CN" altLang="en-US" smtClean="0"/>
              <a:t>2024/10/22</a:t>
            </a:fld>
            <a:endParaRPr lang="zh-CN" altLang="en-US"/>
          </a:p>
        </p:txBody>
      </p:sp>
      <p:sp>
        <p:nvSpPr>
          <p:cNvPr id="5" name="页脚占位符 4">
            <a:extLst>
              <a:ext uri="{FF2B5EF4-FFF2-40B4-BE49-F238E27FC236}">
                <a16:creationId xmlns:a16="http://schemas.microsoft.com/office/drawing/2014/main" id="{0105EE79-F80B-9367-51B4-DDE15E279E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EA80F1D8-2E89-7771-46D7-9826F068BD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2309553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80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F91A95E-2260-B96E-6DD0-946216AE4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85FB93A-CF4E-FF8E-B842-6ECFE92E89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C678202B-A199-AFCB-EF91-D7F194A0DE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6A2CD974-F9CA-4D86-90B8-030ED02D5A16}" type="datetimeFigureOut">
              <a:rPr lang="zh-CN" altLang="en-US" smtClean="0"/>
              <a:pPr/>
              <a:t>2024/10/22</a:t>
            </a:fld>
            <a:endParaRPr lang="zh-CN" altLang="en-US" dirty="0"/>
          </a:p>
        </p:txBody>
      </p:sp>
      <p:sp>
        <p:nvSpPr>
          <p:cNvPr id="5" name="页脚占位符 4">
            <a:extLst>
              <a:ext uri="{FF2B5EF4-FFF2-40B4-BE49-F238E27FC236}">
                <a16:creationId xmlns:a16="http://schemas.microsoft.com/office/drawing/2014/main" id="{72DD1981-51E3-DCDB-48CC-DE70C5A311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C6566DF2-DCEB-D769-7B34-215E6E093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13E28D6F-DB97-48BE-844F-D4953720E4DF}" type="slidenum">
              <a:rPr lang="zh-CN" altLang="en-US" smtClean="0"/>
              <a:pPr/>
              <a:t>‹#›</a:t>
            </a:fld>
            <a:endParaRPr lang="zh-CN" altLang="en-US" dirty="0"/>
          </a:p>
        </p:txBody>
      </p:sp>
    </p:spTree>
    <p:extLst>
      <p:ext uri="{BB962C8B-B14F-4D97-AF65-F5344CB8AC3E}">
        <p14:creationId xmlns:p14="http://schemas.microsoft.com/office/powerpoint/2010/main" val="400240992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C27CC-3344-1561-6052-8D45EAED76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39649AF2-7022-DAC7-57FC-AC531B2AF0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64B59A8F-E3A9-423F-BC19-C8DA85E41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C9FACDD8-9D7C-4E69-8601-A87D2C7D3292}" type="datetimeFigureOut">
              <a:rPr lang="zh-CN" altLang="en-US" smtClean="0"/>
              <a:pPr/>
              <a:t>2024/10/22</a:t>
            </a:fld>
            <a:endParaRPr lang="zh-CN" altLang="en-US" dirty="0"/>
          </a:p>
        </p:txBody>
      </p:sp>
      <p:sp>
        <p:nvSpPr>
          <p:cNvPr id="5" name="Footer Placeholder 4">
            <a:extLst>
              <a:ext uri="{FF2B5EF4-FFF2-40B4-BE49-F238E27FC236}">
                <a16:creationId xmlns:a16="http://schemas.microsoft.com/office/drawing/2014/main" id="{4DBE1373-0E02-A4DA-64A9-F55119149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93E0D703-6E58-33F6-4464-656497B3F7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B166B16B-5B53-4A19-9C6F-E2207C7D2AAA}" type="slidenum">
              <a:rPr lang="zh-CN" altLang="en-US" smtClean="0"/>
              <a:pPr/>
              <a:t>‹#›</a:t>
            </a:fld>
            <a:endParaRPr lang="zh-CN" altLang="en-US" dirty="0"/>
          </a:p>
        </p:txBody>
      </p:sp>
    </p:spTree>
    <p:extLst>
      <p:ext uri="{BB962C8B-B14F-4D97-AF65-F5344CB8AC3E}">
        <p14:creationId xmlns:p14="http://schemas.microsoft.com/office/powerpoint/2010/main" val="232141940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96B242-4986-09E2-B87B-E1FFB2CC5C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9783CF4B-9B14-9B0E-2104-3BD63B0280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9D144E9B-C8FC-1BC7-27EB-D13AEBC965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D022EA97-4D5B-4BE0-9FF3-912B2701B59C}" type="datetimeFigureOut">
              <a:rPr lang="zh-CN" altLang="en-US" smtClean="0"/>
              <a:pPr/>
              <a:t>2024/10/22</a:t>
            </a:fld>
            <a:endParaRPr lang="zh-CN" altLang="en-US" dirty="0"/>
          </a:p>
        </p:txBody>
      </p:sp>
      <p:sp>
        <p:nvSpPr>
          <p:cNvPr id="5" name="页脚占位符 4">
            <a:extLst>
              <a:ext uri="{FF2B5EF4-FFF2-40B4-BE49-F238E27FC236}">
                <a16:creationId xmlns:a16="http://schemas.microsoft.com/office/drawing/2014/main" id="{F60484DA-A702-5FE5-CC67-6AAB842AA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F5ED30DD-C57B-CD3E-9970-93FA47ECA0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B4DB8FB4-CAFD-4DC2-8CF4-E1E7DCE67832}" type="slidenum">
              <a:rPr lang="zh-CN" altLang="en-US" smtClean="0"/>
              <a:pPr/>
              <a:t>‹#›</a:t>
            </a:fld>
            <a:endParaRPr lang="zh-CN" altLang="en-US" dirty="0"/>
          </a:p>
        </p:txBody>
      </p:sp>
    </p:spTree>
    <p:extLst>
      <p:ext uri="{BB962C8B-B14F-4D97-AF65-F5344CB8AC3E}">
        <p14:creationId xmlns:p14="http://schemas.microsoft.com/office/powerpoint/2010/main" val="259848915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83ABD6-C799-3D5A-D6EF-417CBB031E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BA953AE1-8BF2-0A4D-D75D-92EEB6582A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B044C05-5975-17B0-55F9-EB8B5A0973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29AB760E-C78F-439B-B3DE-09292C3BC29E}" type="datetimeFigureOut">
              <a:rPr lang="zh-CN" altLang="en-US" smtClean="0"/>
              <a:pPr/>
              <a:t>2024/10/22</a:t>
            </a:fld>
            <a:endParaRPr lang="zh-CN" altLang="en-US" dirty="0"/>
          </a:p>
        </p:txBody>
      </p:sp>
      <p:sp>
        <p:nvSpPr>
          <p:cNvPr id="5" name="Footer Placeholder 4">
            <a:extLst>
              <a:ext uri="{FF2B5EF4-FFF2-40B4-BE49-F238E27FC236}">
                <a16:creationId xmlns:a16="http://schemas.microsoft.com/office/drawing/2014/main" id="{FADFBD76-66BE-D423-DA92-390CB43D6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520C72E0-ADBB-12F1-6287-0D2527F855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67E0A36F-066D-45DE-AC11-15EF0B67E378}" type="slidenum">
              <a:rPr lang="zh-CN" altLang="en-US" smtClean="0"/>
              <a:pPr/>
              <a:t>‹#›</a:t>
            </a:fld>
            <a:endParaRPr lang="zh-CN" altLang="en-US" dirty="0"/>
          </a:p>
        </p:txBody>
      </p:sp>
    </p:spTree>
    <p:extLst>
      <p:ext uri="{BB962C8B-B14F-4D97-AF65-F5344CB8AC3E}">
        <p14:creationId xmlns:p14="http://schemas.microsoft.com/office/powerpoint/2010/main" val="3719716658"/>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BBB0D-F293-157C-DB41-E8F8D07712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675596C2-AE61-2999-42AA-5FACE261C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84E603BE-C014-FA0F-7FA8-69AE4F551A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BD14A0C8-11BF-471D-9A27-83401771F796}" type="datetimeFigureOut">
              <a:rPr lang="zh-CN" altLang="en-US" smtClean="0"/>
              <a:pPr/>
              <a:t>2024/10/22</a:t>
            </a:fld>
            <a:endParaRPr lang="zh-CN" altLang="en-US" dirty="0"/>
          </a:p>
        </p:txBody>
      </p:sp>
      <p:sp>
        <p:nvSpPr>
          <p:cNvPr id="5" name="Footer Placeholder 4">
            <a:extLst>
              <a:ext uri="{FF2B5EF4-FFF2-40B4-BE49-F238E27FC236}">
                <a16:creationId xmlns:a16="http://schemas.microsoft.com/office/drawing/2014/main" id="{FE207B59-9F23-62A7-D71A-D0B3D8590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AE586AD9-7EDF-C3F6-B5DE-21D9BC71C1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013D18B0-4CBE-447D-87EA-183344227283}" type="slidenum">
              <a:rPr lang="zh-CN" altLang="en-US" smtClean="0"/>
              <a:pPr/>
              <a:t>‹#›</a:t>
            </a:fld>
            <a:endParaRPr lang="zh-CN" altLang="en-US" dirty="0"/>
          </a:p>
        </p:txBody>
      </p:sp>
    </p:spTree>
    <p:extLst>
      <p:ext uri="{BB962C8B-B14F-4D97-AF65-F5344CB8AC3E}">
        <p14:creationId xmlns:p14="http://schemas.microsoft.com/office/powerpoint/2010/main" val="407782934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A7DB6A0-18F1-1161-F58A-C8ED65127F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41D35635-5E79-D4EE-36E8-094B4D71C3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73888C-8787-73AE-E578-C5354AEFE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05DEEE23-ED11-40CF-8D3A-8D645C410D33}" type="datetimeFigureOut">
              <a:rPr lang="zh-CN" altLang="en-US" smtClean="0"/>
              <a:pPr/>
              <a:t>2024/10/22</a:t>
            </a:fld>
            <a:endParaRPr lang="zh-CN" altLang="en-US" dirty="0"/>
          </a:p>
        </p:txBody>
      </p:sp>
      <p:sp>
        <p:nvSpPr>
          <p:cNvPr id="5" name="页脚占位符 4">
            <a:extLst>
              <a:ext uri="{FF2B5EF4-FFF2-40B4-BE49-F238E27FC236}">
                <a16:creationId xmlns:a16="http://schemas.microsoft.com/office/drawing/2014/main" id="{35321BC0-7B60-9574-F0D2-4606042137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8E703BE9-B9A5-FA25-5F6E-59EB535AD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7E59E06E-EF4D-4151-99D7-64C69AFAAA75}" type="slidenum">
              <a:rPr lang="zh-CN" altLang="en-US" smtClean="0"/>
              <a:pPr/>
              <a:t>‹#›</a:t>
            </a:fld>
            <a:endParaRPr lang="zh-CN" altLang="en-US" dirty="0"/>
          </a:p>
        </p:txBody>
      </p:sp>
    </p:spTree>
    <p:extLst>
      <p:ext uri="{BB962C8B-B14F-4D97-AF65-F5344CB8AC3E}">
        <p14:creationId xmlns:p14="http://schemas.microsoft.com/office/powerpoint/2010/main" val="47731369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7598AF-66E6-EEA6-9F16-89E138938D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55FD9EC4-9EFA-AB8B-67C7-35D0D1C4C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8735E577-CDF5-BD3F-B059-566E864EF0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44F60011-4AF6-46B1-A7D2-69DC664FDEF9}" type="datetimeFigureOut">
              <a:rPr lang="zh-CN" altLang="en-US" smtClean="0"/>
              <a:pPr/>
              <a:t>2024/10/22</a:t>
            </a:fld>
            <a:endParaRPr lang="zh-CN" altLang="en-US" dirty="0"/>
          </a:p>
        </p:txBody>
      </p:sp>
      <p:sp>
        <p:nvSpPr>
          <p:cNvPr id="5" name="Footer Placeholder 4">
            <a:extLst>
              <a:ext uri="{FF2B5EF4-FFF2-40B4-BE49-F238E27FC236}">
                <a16:creationId xmlns:a16="http://schemas.microsoft.com/office/drawing/2014/main" id="{D9D778A2-6D0B-2744-6DCA-5AA79E2190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1878938B-17EF-C077-0F0B-841EC87B8A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0E35F223-A0CA-42C7-A2B2-9C8BC2FBE154}" type="slidenum">
              <a:rPr lang="zh-CN" altLang="en-US" smtClean="0"/>
              <a:pPr/>
              <a:t>‹#›</a:t>
            </a:fld>
            <a:endParaRPr lang="zh-CN" altLang="en-US" dirty="0"/>
          </a:p>
        </p:txBody>
      </p:sp>
    </p:spTree>
    <p:extLst>
      <p:ext uri="{BB962C8B-B14F-4D97-AF65-F5344CB8AC3E}">
        <p14:creationId xmlns:p14="http://schemas.microsoft.com/office/powerpoint/2010/main" val="669688071"/>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190E7B9-2D67-C7AD-8F91-7902F7650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1DE59653-36A5-7599-17E5-63AFC9865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1A4271AF-579F-0EEC-2F30-AB79055B7D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D42A9701-320D-41C9-8A12-3BDF90A6083F}" type="datetimeFigureOut">
              <a:rPr lang="zh-CN" altLang="en-US" smtClean="0"/>
              <a:pPr/>
              <a:t>2024/10/22</a:t>
            </a:fld>
            <a:endParaRPr lang="zh-CN" altLang="en-US" dirty="0"/>
          </a:p>
        </p:txBody>
      </p:sp>
      <p:sp>
        <p:nvSpPr>
          <p:cNvPr id="5" name="页脚占位符 4">
            <a:extLst>
              <a:ext uri="{FF2B5EF4-FFF2-40B4-BE49-F238E27FC236}">
                <a16:creationId xmlns:a16="http://schemas.microsoft.com/office/drawing/2014/main" id="{EE03343F-C443-0B95-8373-E891530960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E4318DDB-7417-1A35-5CA6-316E605B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10FA2EB4-CCB3-4BE3-A924-5AFA9BBCF9DB}" type="slidenum">
              <a:rPr lang="zh-CN" altLang="en-US" smtClean="0"/>
              <a:pPr/>
              <a:t>‹#›</a:t>
            </a:fld>
            <a:endParaRPr lang="zh-CN" altLang="en-US" dirty="0"/>
          </a:p>
        </p:txBody>
      </p:sp>
    </p:spTree>
    <p:extLst>
      <p:ext uri="{BB962C8B-B14F-4D97-AF65-F5344CB8AC3E}">
        <p14:creationId xmlns:p14="http://schemas.microsoft.com/office/powerpoint/2010/main" val="1777573729"/>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6C83B0-26D9-AF33-3939-3FEEC8374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525BD910-0015-7968-B23B-2A63E8DA9D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ADB43503-4DE7-D90E-07DD-D0130ACB2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FC84BDBB-401A-4D7D-987F-C089AB7BDB31}" type="datetimeFigureOut">
              <a:rPr lang="zh-CN" altLang="en-US" smtClean="0"/>
              <a:pPr/>
              <a:t>2024/10/22</a:t>
            </a:fld>
            <a:endParaRPr lang="zh-CN" altLang="en-US" dirty="0"/>
          </a:p>
        </p:txBody>
      </p:sp>
      <p:sp>
        <p:nvSpPr>
          <p:cNvPr id="5" name="Footer Placeholder 4">
            <a:extLst>
              <a:ext uri="{FF2B5EF4-FFF2-40B4-BE49-F238E27FC236}">
                <a16:creationId xmlns:a16="http://schemas.microsoft.com/office/drawing/2014/main" id="{6E1BFE53-E9B1-8D8A-BC02-4A1702F51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963CE72A-F60C-362B-A999-AE49ADC24A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DD91F784-2DA6-41A2-BBA6-3DE05E116200}" type="slidenum">
              <a:rPr lang="zh-CN" altLang="en-US" smtClean="0"/>
              <a:pPr/>
              <a:t>‹#›</a:t>
            </a:fld>
            <a:endParaRPr lang="zh-CN" altLang="en-US" dirty="0"/>
          </a:p>
        </p:txBody>
      </p:sp>
    </p:spTree>
    <p:extLst>
      <p:ext uri="{BB962C8B-B14F-4D97-AF65-F5344CB8AC3E}">
        <p14:creationId xmlns:p14="http://schemas.microsoft.com/office/powerpoint/2010/main" val="287726016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2C6E871-A489-501C-EE3B-A1C981A78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6B2462B-71D1-C5DB-52B6-6B27CD4E61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945763A-D4AA-7419-1721-02C5F316AF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4F005F00-7C1B-4ACF-9986-05E67ABC0360}" type="datetimeFigureOut">
              <a:rPr lang="zh-CN" altLang="en-US" smtClean="0"/>
              <a:pPr/>
              <a:t>2024/10/22</a:t>
            </a:fld>
            <a:endParaRPr lang="zh-CN" altLang="en-US" dirty="0"/>
          </a:p>
        </p:txBody>
      </p:sp>
      <p:sp>
        <p:nvSpPr>
          <p:cNvPr id="5" name="页脚占位符 4">
            <a:extLst>
              <a:ext uri="{FF2B5EF4-FFF2-40B4-BE49-F238E27FC236}">
                <a16:creationId xmlns:a16="http://schemas.microsoft.com/office/drawing/2014/main" id="{A12166D3-B06C-3D4C-C238-05EF853F2A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C8FAA0C7-46D4-CDF5-71BD-960A90BF1A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5A6E8C97-8E25-412D-904E-057CF02A4E91}" type="slidenum">
              <a:rPr lang="zh-CN" altLang="en-US" smtClean="0"/>
              <a:pPr/>
              <a:t>‹#›</a:t>
            </a:fld>
            <a:endParaRPr lang="zh-CN" altLang="en-US" dirty="0"/>
          </a:p>
        </p:txBody>
      </p:sp>
    </p:spTree>
    <p:extLst>
      <p:ext uri="{BB962C8B-B14F-4D97-AF65-F5344CB8AC3E}">
        <p14:creationId xmlns:p14="http://schemas.microsoft.com/office/powerpoint/2010/main" val="40679100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6A915C-3A96-7662-EA64-A469097799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C7A61818-39ED-32DB-9A81-A1A1931246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DE574097-9F09-9E10-38D5-2513478D0D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AE7AC72B-CE64-486A-B57D-5475547BC85D}" type="datetimeFigureOut">
              <a:rPr lang="zh-CN" altLang="en-US" smtClean="0"/>
              <a:pPr/>
              <a:t>2024/10/22</a:t>
            </a:fld>
            <a:endParaRPr lang="zh-CN" altLang="en-US" dirty="0"/>
          </a:p>
        </p:txBody>
      </p:sp>
      <p:sp>
        <p:nvSpPr>
          <p:cNvPr id="5" name="Footer Placeholder 4">
            <a:extLst>
              <a:ext uri="{FF2B5EF4-FFF2-40B4-BE49-F238E27FC236}">
                <a16:creationId xmlns:a16="http://schemas.microsoft.com/office/drawing/2014/main" id="{51065C6F-3DDC-2A3D-EC28-9664677119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A57795B0-AAF4-E3D8-7989-77FB868AA7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FAF69C75-4AA1-4AA8-B271-3ABFA626E86B}" type="slidenum">
              <a:rPr lang="zh-CN" altLang="en-US" smtClean="0"/>
              <a:pPr/>
              <a:t>‹#›</a:t>
            </a:fld>
            <a:endParaRPr lang="zh-CN" altLang="en-US" dirty="0"/>
          </a:p>
        </p:txBody>
      </p:sp>
    </p:spTree>
    <p:extLst>
      <p:ext uri="{BB962C8B-B14F-4D97-AF65-F5344CB8AC3E}">
        <p14:creationId xmlns:p14="http://schemas.microsoft.com/office/powerpoint/2010/main" val="42835709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4AD7AD-3366-033B-58CA-9644F94620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C8BE6208-8FF3-D0BA-B9A9-2D2E2A33F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FC6DFBA5-889B-0A57-BB81-BA9BA76CD1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140B5792-171B-485A-8A61-71F46D27A306}" type="datetimeFigureOut">
              <a:rPr lang="zh-CN" altLang="en-US" smtClean="0"/>
              <a:pPr/>
              <a:t>2024/10/22</a:t>
            </a:fld>
            <a:endParaRPr lang="zh-CN" altLang="en-US" dirty="0"/>
          </a:p>
        </p:txBody>
      </p:sp>
      <p:sp>
        <p:nvSpPr>
          <p:cNvPr id="5" name="Footer Placeholder 4">
            <a:extLst>
              <a:ext uri="{FF2B5EF4-FFF2-40B4-BE49-F238E27FC236}">
                <a16:creationId xmlns:a16="http://schemas.microsoft.com/office/drawing/2014/main" id="{BF081CC5-3D92-7F55-9687-50467C0647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387E09AC-FD98-4239-6CCE-CC689866B6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6051C0F0-FF00-4047-9A7F-CA918EF2A281}" type="slidenum">
              <a:rPr lang="zh-CN" altLang="en-US" smtClean="0"/>
              <a:pPr/>
              <a:t>‹#›</a:t>
            </a:fld>
            <a:endParaRPr lang="zh-CN" altLang="en-US" dirty="0"/>
          </a:p>
        </p:txBody>
      </p:sp>
    </p:spTree>
    <p:extLst>
      <p:ext uri="{BB962C8B-B14F-4D97-AF65-F5344CB8AC3E}">
        <p14:creationId xmlns:p14="http://schemas.microsoft.com/office/powerpoint/2010/main" val="30792995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3A17DA7-C296-2244-EFA4-347D24203B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399EB9A-0B24-9DF8-B9EC-517F6295F1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2247958B-832E-B636-7639-0C5641BD19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01E28B06-99A2-495E-8DA9-ADAC55331172}" type="datetimeFigureOut">
              <a:rPr lang="zh-CN" altLang="en-US" smtClean="0"/>
              <a:pPr/>
              <a:t>2024/10/22</a:t>
            </a:fld>
            <a:endParaRPr lang="zh-CN" altLang="en-US" dirty="0"/>
          </a:p>
        </p:txBody>
      </p:sp>
      <p:sp>
        <p:nvSpPr>
          <p:cNvPr id="5" name="页脚占位符 4">
            <a:extLst>
              <a:ext uri="{FF2B5EF4-FFF2-40B4-BE49-F238E27FC236}">
                <a16:creationId xmlns:a16="http://schemas.microsoft.com/office/drawing/2014/main" id="{36309445-0772-61FE-2A0F-7AE166823B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C212429C-73EF-BBDB-7438-7031255CB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9580D2AE-10E2-48A0-9A0D-767609E478D6}" type="slidenum">
              <a:rPr lang="zh-CN" altLang="en-US" smtClean="0"/>
              <a:pPr/>
              <a:t>‹#›</a:t>
            </a:fld>
            <a:endParaRPr lang="zh-CN" altLang="en-US" dirty="0"/>
          </a:p>
        </p:txBody>
      </p:sp>
    </p:spTree>
    <p:extLst>
      <p:ext uri="{BB962C8B-B14F-4D97-AF65-F5344CB8AC3E}">
        <p14:creationId xmlns:p14="http://schemas.microsoft.com/office/powerpoint/2010/main" val="33003554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DEF1644-30DD-7360-9B82-610631741E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D6BC5EF7-1374-13FF-8A27-5EF760951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446A40AE-8695-02BF-CC53-944B0B563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A24236C7-3DFB-4D8A-8AD2-90DB6A23DC76}" type="datetimeFigureOut">
              <a:rPr lang="zh-CN" altLang="en-US" smtClean="0"/>
              <a:pPr/>
              <a:t>2024/10/22</a:t>
            </a:fld>
            <a:endParaRPr lang="zh-CN" altLang="en-US" dirty="0"/>
          </a:p>
        </p:txBody>
      </p:sp>
      <p:sp>
        <p:nvSpPr>
          <p:cNvPr id="5" name="页脚占位符 4">
            <a:extLst>
              <a:ext uri="{FF2B5EF4-FFF2-40B4-BE49-F238E27FC236}">
                <a16:creationId xmlns:a16="http://schemas.microsoft.com/office/drawing/2014/main" id="{BD6DBA5B-D62D-16B7-5708-55A10D5507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8159085E-3677-5679-A714-C4834B799C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37E14C2A-675C-4710-9F6C-57FA6388D473}" type="slidenum">
              <a:rPr lang="zh-CN" altLang="en-US" smtClean="0"/>
              <a:pPr/>
              <a:t>‹#›</a:t>
            </a:fld>
            <a:endParaRPr lang="zh-CN" altLang="en-US" dirty="0"/>
          </a:p>
        </p:txBody>
      </p:sp>
    </p:spTree>
    <p:extLst>
      <p:ext uri="{BB962C8B-B14F-4D97-AF65-F5344CB8AC3E}">
        <p14:creationId xmlns:p14="http://schemas.microsoft.com/office/powerpoint/2010/main" val="28615519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E850E8-6D0E-1506-AB60-3FC8D608F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806ADA02-73DD-1C92-4B27-F6A40B5277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396C9B4-90BB-5DF8-D9C3-C51D1D2F2C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DDD4063F-02C8-40F8-913E-48F6A759C3C1}" type="datetimeFigureOut">
              <a:rPr lang="zh-CN" altLang="en-US" smtClean="0"/>
              <a:pPr/>
              <a:t>2024/10/22</a:t>
            </a:fld>
            <a:endParaRPr lang="zh-CN" altLang="en-US" dirty="0"/>
          </a:p>
        </p:txBody>
      </p:sp>
      <p:sp>
        <p:nvSpPr>
          <p:cNvPr id="5" name="页脚占位符 4">
            <a:extLst>
              <a:ext uri="{FF2B5EF4-FFF2-40B4-BE49-F238E27FC236}">
                <a16:creationId xmlns:a16="http://schemas.microsoft.com/office/drawing/2014/main" id="{9E7D7E86-33C8-F8C0-16AD-1C1FD10D31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6344F0F4-B106-8B18-87D0-C5D3492C63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F53F2F1D-9777-4BA1-A3BB-46192BEB005E}" type="slidenum">
              <a:rPr lang="zh-CN" altLang="en-US" smtClean="0"/>
              <a:pPr/>
              <a:t>‹#›</a:t>
            </a:fld>
            <a:endParaRPr lang="zh-CN" altLang="en-US" dirty="0"/>
          </a:p>
        </p:txBody>
      </p:sp>
    </p:spTree>
    <p:extLst>
      <p:ext uri="{BB962C8B-B14F-4D97-AF65-F5344CB8AC3E}">
        <p14:creationId xmlns:p14="http://schemas.microsoft.com/office/powerpoint/2010/main" val="26249024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F9B29ED-7CBB-E3A0-F558-8983AF2DEF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8F917DCE-7834-D6E3-4009-1EB8F87DF9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1C61A281-A013-47D0-9458-DDB86C79B5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26568B14-CA13-49B5-98DC-3922152D5435}" type="datetimeFigureOut">
              <a:rPr lang="zh-CN" altLang="en-US" smtClean="0"/>
              <a:pPr/>
              <a:t>2024/10/22</a:t>
            </a:fld>
            <a:endParaRPr lang="zh-CN" altLang="en-US" dirty="0"/>
          </a:p>
        </p:txBody>
      </p:sp>
      <p:sp>
        <p:nvSpPr>
          <p:cNvPr id="5" name="页脚占位符 4">
            <a:extLst>
              <a:ext uri="{FF2B5EF4-FFF2-40B4-BE49-F238E27FC236}">
                <a16:creationId xmlns:a16="http://schemas.microsoft.com/office/drawing/2014/main" id="{582D232A-3F91-911F-89C7-6334274A9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384E7D76-0D0E-A873-6C66-94448052C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6B5A6C98-5EB5-4FF8-8931-1AC30A2E1FA9}" type="slidenum">
              <a:rPr lang="zh-CN" altLang="en-US" smtClean="0"/>
              <a:pPr/>
              <a:t>‹#›</a:t>
            </a:fld>
            <a:endParaRPr lang="zh-CN" altLang="en-US" dirty="0"/>
          </a:p>
        </p:txBody>
      </p:sp>
    </p:spTree>
    <p:extLst>
      <p:ext uri="{BB962C8B-B14F-4D97-AF65-F5344CB8AC3E}">
        <p14:creationId xmlns:p14="http://schemas.microsoft.com/office/powerpoint/2010/main" val="93511645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57F23-38CD-BBEE-8FCB-FACAB4747C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D44DF2D1-7DBE-75D8-0C23-CBA1FDC11C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EFD06685-0137-B8E4-49AE-E52173843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4F0E3241-0328-4551-855D-AF149B267286}" type="datetimeFigureOut">
              <a:rPr lang="zh-CN" altLang="en-US" smtClean="0"/>
              <a:pPr/>
              <a:t>2024/10/22</a:t>
            </a:fld>
            <a:endParaRPr lang="zh-CN" altLang="en-US" dirty="0"/>
          </a:p>
        </p:txBody>
      </p:sp>
      <p:sp>
        <p:nvSpPr>
          <p:cNvPr id="5" name="Footer Placeholder 4">
            <a:extLst>
              <a:ext uri="{FF2B5EF4-FFF2-40B4-BE49-F238E27FC236}">
                <a16:creationId xmlns:a16="http://schemas.microsoft.com/office/drawing/2014/main" id="{CD235836-BC26-7457-2FB5-736B0F8B83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DA3A23F2-468D-1A05-29ED-B6878E2D95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5827179A-33DF-4D54-963E-FC71DD3899F8}" type="slidenum">
              <a:rPr lang="zh-CN" altLang="en-US" smtClean="0"/>
              <a:pPr/>
              <a:t>‹#›</a:t>
            </a:fld>
            <a:endParaRPr lang="zh-CN" altLang="en-US" dirty="0"/>
          </a:p>
        </p:txBody>
      </p:sp>
    </p:spTree>
    <p:extLst>
      <p:ext uri="{BB962C8B-B14F-4D97-AF65-F5344CB8AC3E}">
        <p14:creationId xmlns:p14="http://schemas.microsoft.com/office/powerpoint/2010/main" val="216376426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1.png"/><Relationship Id="rId2" Type="http://schemas.openxmlformats.org/officeDocument/2006/relationships/tags" Target="../tags/tag107.xml"/><Relationship Id="rId16" Type="http://schemas.openxmlformats.org/officeDocument/2006/relationships/notesSlide" Target="../notesSlides/notesSlide9.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slideLayout" Target="../slideLayouts/slideLayout7.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s>
</file>

<file path=ppt/slides/_rels/slide11.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tags" Target="../tags/tag145.xml"/><Relationship Id="rId3" Type="http://schemas.openxmlformats.org/officeDocument/2006/relationships/tags" Target="../tags/tag122.xml"/><Relationship Id="rId21" Type="http://schemas.openxmlformats.org/officeDocument/2006/relationships/tags" Target="../tags/tag140.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tags" Target="../tags/tag144.xml"/><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notesSlide" Target="../notesSlides/notesSlide10.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tags" Target="../tags/tag143.xml"/><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slideLayout" Target="../slideLayouts/slideLayout7.xml"/><Relationship Id="rId10" Type="http://schemas.openxmlformats.org/officeDocument/2006/relationships/tags" Target="../tags/tag129.xml"/><Relationship Id="rId19" Type="http://schemas.openxmlformats.org/officeDocument/2006/relationships/tags" Target="../tags/tag138.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tags" Target="../tags/tag146.xml"/><Relationship Id="rId30"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tags" Target="../tags/tag149.xml"/><Relationship Id="rId7" Type="http://schemas.openxmlformats.org/officeDocument/2006/relationships/image" Target="../media/image2.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150.xml"/></Relationships>
</file>

<file path=ppt/slides/_rels/slide13.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tags" Target="../tags/tag168.xml"/><Relationship Id="rId3" Type="http://schemas.openxmlformats.org/officeDocument/2006/relationships/tags" Target="../tags/tag153.xml"/><Relationship Id="rId21" Type="http://schemas.openxmlformats.org/officeDocument/2006/relationships/image" Target="../media/image1.png"/><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7.xml"/><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notesSlide" Target="../notesSlides/notesSlide1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5" Type="http://schemas.openxmlformats.org/officeDocument/2006/relationships/tags" Target="../tags/tag155.xml"/><Relationship Id="rId15" Type="http://schemas.openxmlformats.org/officeDocument/2006/relationships/tags" Target="../tags/tag165.xml"/><Relationship Id="rId10" Type="http://schemas.openxmlformats.org/officeDocument/2006/relationships/tags" Target="../tags/tag160.xml"/><Relationship Id="rId19" Type="http://schemas.openxmlformats.org/officeDocument/2006/relationships/slideLayout" Target="../slideLayouts/slideLayout7.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s>
</file>

<file path=ppt/slides/_rels/slide14.xml.rels><?xml version="1.0" encoding="UTF-8" standalone="yes"?>
<Relationships xmlns="http://schemas.openxmlformats.org/package/2006/relationships"><Relationship Id="rId13" Type="http://schemas.openxmlformats.org/officeDocument/2006/relationships/tags" Target="../tags/tag181.xml"/><Relationship Id="rId18" Type="http://schemas.openxmlformats.org/officeDocument/2006/relationships/tags" Target="../tags/tag186.xml"/><Relationship Id="rId26" Type="http://schemas.openxmlformats.org/officeDocument/2006/relationships/tags" Target="../tags/tag194.xml"/><Relationship Id="rId3" Type="http://schemas.openxmlformats.org/officeDocument/2006/relationships/tags" Target="../tags/tag171.xml"/><Relationship Id="rId21" Type="http://schemas.openxmlformats.org/officeDocument/2006/relationships/tags" Target="../tags/tag189.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tags" Target="../tags/tag185.xml"/><Relationship Id="rId25" Type="http://schemas.openxmlformats.org/officeDocument/2006/relationships/tags" Target="../tags/tag193.xml"/><Relationship Id="rId33" Type="http://schemas.openxmlformats.org/officeDocument/2006/relationships/image" Target="../media/image1.png"/><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tags" Target="../tags/tag188.xml"/><Relationship Id="rId29" Type="http://schemas.openxmlformats.org/officeDocument/2006/relationships/image" Target="../media/image27.png"/><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24" Type="http://schemas.openxmlformats.org/officeDocument/2006/relationships/tags" Target="../tags/tag192.xml"/><Relationship Id="rId32" Type="http://schemas.openxmlformats.org/officeDocument/2006/relationships/image" Target="../media/image30.svg"/><Relationship Id="rId5" Type="http://schemas.openxmlformats.org/officeDocument/2006/relationships/tags" Target="../tags/tag173.xml"/><Relationship Id="rId15" Type="http://schemas.openxmlformats.org/officeDocument/2006/relationships/tags" Target="../tags/tag183.xml"/><Relationship Id="rId23" Type="http://schemas.openxmlformats.org/officeDocument/2006/relationships/tags" Target="../tags/tag191.xml"/><Relationship Id="rId28" Type="http://schemas.openxmlformats.org/officeDocument/2006/relationships/notesSlide" Target="../notesSlides/notesSlide13.xml"/><Relationship Id="rId10" Type="http://schemas.openxmlformats.org/officeDocument/2006/relationships/tags" Target="../tags/tag178.xml"/><Relationship Id="rId19" Type="http://schemas.openxmlformats.org/officeDocument/2006/relationships/tags" Target="../tags/tag187.xml"/><Relationship Id="rId31" Type="http://schemas.openxmlformats.org/officeDocument/2006/relationships/image" Target="../media/image29.png"/><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 Id="rId22" Type="http://schemas.openxmlformats.org/officeDocument/2006/relationships/tags" Target="../tags/tag190.xml"/><Relationship Id="rId27" Type="http://schemas.openxmlformats.org/officeDocument/2006/relationships/slideLayout" Target="../slideLayouts/slideLayout7.xml"/><Relationship Id="rId30" Type="http://schemas.openxmlformats.org/officeDocument/2006/relationships/image" Target="../media/image28.svg"/><Relationship Id="rId8" Type="http://schemas.openxmlformats.org/officeDocument/2006/relationships/tags" Target="../tags/tag176.xml"/></Relationships>
</file>

<file path=ppt/slides/_rels/slide15.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tags" Target="../tags/tag207.xml"/><Relationship Id="rId18" Type="http://schemas.openxmlformats.org/officeDocument/2006/relationships/tags" Target="../tags/tag212.xml"/><Relationship Id="rId26" Type="http://schemas.openxmlformats.org/officeDocument/2006/relationships/image" Target="../media/image34.svg"/><Relationship Id="rId3" Type="http://schemas.openxmlformats.org/officeDocument/2006/relationships/tags" Target="../tags/tag197.xml"/><Relationship Id="rId21" Type="http://schemas.openxmlformats.org/officeDocument/2006/relationships/slideLayout" Target="../slideLayouts/slideLayout7.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5" Type="http://schemas.openxmlformats.org/officeDocument/2006/relationships/image" Target="../media/image33.png"/><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tags" Target="../tags/tag214.xml"/><Relationship Id="rId29" Type="http://schemas.openxmlformats.org/officeDocument/2006/relationships/image" Target="../media/image1.png"/><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24" Type="http://schemas.openxmlformats.org/officeDocument/2006/relationships/image" Target="../media/image32.svg"/><Relationship Id="rId5" Type="http://schemas.openxmlformats.org/officeDocument/2006/relationships/tags" Target="../tags/tag199.xml"/><Relationship Id="rId15" Type="http://schemas.openxmlformats.org/officeDocument/2006/relationships/tags" Target="../tags/tag209.xml"/><Relationship Id="rId23" Type="http://schemas.openxmlformats.org/officeDocument/2006/relationships/image" Target="../media/image31.png"/><Relationship Id="rId28" Type="http://schemas.openxmlformats.org/officeDocument/2006/relationships/image" Target="../media/image36.svg"/><Relationship Id="rId10" Type="http://schemas.openxmlformats.org/officeDocument/2006/relationships/tags" Target="../tags/tag204.xml"/><Relationship Id="rId19" Type="http://schemas.openxmlformats.org/officeDocument/2006/relationships/tags" Target="../tags/tag213.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 Id="rId22" Type="http://schemas.openxmlformats.org/officeDocument/2006/relationships/notesSlide" Target="../notesSlides/notesSlide14.xml"/><Relationship Id="rId27" Type="http://schemas.openxmlformats.org/officeDocument/2006/relationships/image" Target="../media/image35.png"/></Relationships>
</file>

<file path=ppt/slides/_rels/slide16.xml.rels><?xml version="1.0" encoding="UTF-8" standalone="yes"?>
<Relationships xmlns="http://schemas.openxmlformats.org/package/2006/relationships"><Relationship Id="rId13" Type="http://schemas.openxmlformats.org/officeDocument/2006/relationships/tags" Target="../tags/tag227.xml"/><Relationship Id="rId18" Type="http://schemas.openxmlformats.org/officeDocument/2006/relationships/tags" Target="../tags/tag232.xml"/><Relationship Id="rId26" Type="http://schemas.openxmlformats.org/officeDocument/2006/relationships/tags" Target="../tags/tag240.xml"/><Relationship Id="rId21" Type="http://schemas.openxmlformats.org/officeDocument/2006/relationships/tags" Target="../tags/tag235.xml"/><Relationship Id="rId34" Type="http://schemas.openxmlformats.org/officeDocument/2006/relationships/image" Target="../media/image38.svg"/><Relationship Id="rId7" Type="http://schemas.openxmlformats.org/officeDocument/2006/relationships/tags" Target="../tags/tag221.xml"/><Relationship Id="rId12" Type="http://schemas.openxmlformats.org/officeDocument/2006/relationships/tags" Target="../tags/tag226.xml"/><Relationship Id="rId17" Type="http://schemas.openxmlformats.org/officeDocument/2006/relationships/tags" Target="../tags/tag231.xml"/><Relationship Id="rId25" Type="http://schemas.openxmlformats.org/officeDocument/2006/relationships/tags" Target="../tags/tag239.xml"/><Relationship Id="rId33" Type="http://schemas.openxmlformats.org/officeDocument/2006/relationships/image" Target="../media/image37.png"/><Relationship Id="rId2" Type="http://schemas.openxmlformats.org/officeDocument/2006/relationships/tags" Target="../tags/tag216.xml"/><Relationship Id="rId16" Type="http://schemas.openxmlformats.org/officeDocument/2006/relationships/tags" Target="../tags/tag230.xml"/><Relationship Id="rId20" Type="http://schemas.openxmlformats.org/officeDocument/2006/relationships/tags" Target="../tags/tag234.xml"/><Relationship Id="rId29" Type="http://schemas.openxmlformats.org/officeDocument/2006/relationships/tags" Target="../tags/tag243.xml"/><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tags" Target="../tags/tag225.xml"/><Relationship Id="rId24" Type="http://schemas.openxmlformats.org/officeDocument/2006/relationships/tags" Target="../tags/tag238.xml"/><Relationship Id="rId32" Type="http://schemas.openxmlformats.org/officeDocument/2006/relationships/notesSlide" Target="../notesSlides/notesSlide15.xml"/><Relationship Id="rId37" Type="http://schemas.openxmlformats.org/officeDocument/2006/relationships/image" Target="../media/image1.png"/><Relationship Id="rId5" Type="http://schemas.openxmlformats.org/officeDocument/2006/relationships/tags" Target="../tags/tag219.xml"/><Relationship Id="rId15" Type="http://schemas.openxmlformats.org/officeDocument/2006/relationships/tags" Target="../tags/tag229.xml"/><Relationship Id="rId23" Type="http://schemas.openxmlformats.org/officeDocument/2006/relationships/tags" Target="../tags/tag237.xml"/><Relationship Id="rId28" Type="http://schemas.openxmlformats.org/officeDocument/2006/relationships/tags" Target="../tags/tag242.xml"/><Relationship Id="rId36" Type="http://schemas.openxmlformats.org/officeDocument/2006/relationships/image" Target="../media/image39.svg"/><Relationship Id="rId10" Type="http://schemas.openxmlformats.org/officeDocument/2006/relationships/tags" Target="../tags/tag224.xml"/><Relationship Id="rId19" Type="http://schemas.openxmlformats.org/officeDocument/2006/relationships/tags" Target="../tags/tag233.xml"/><Relationship Id="rId31" Type="http://schemas.openxmlformats.org/officeDocument/2006/relationships/slideLayout" Target="../slideLayouts/slideLayout7.xml"/><Relationship Id="rId4" Type="http://schemas.openxmlformats.org/officeDocument/2006/relationships/tags" Target="../tags/tag218.xml"/><Relationship Id="rId9" Type="http://schemas.openxmlformats.org/officeDocument/2006/relationships/tags" Target="../tags/tag223.xml"/><Relationship Id="rId14" Type="http://schemas.openxmlformats.org/officeDocument/2006/relationships/tags" Target="../tags/tag228.xml"/><Relationship Id="rId22" Type="http://schemas.openxmlformats.org/officeDocument/2006/relationships/tags" Target="../tags/tag236.xml"/><Relationship Id="rId27" Type="http://schemas.openxmlformats.org/officeDocument/2006/relationships/tags" Target="../tags/tag241.xml"/><Relationship Id="rId30" Type="http://schemas.openxmlformats.org/officeDocument/2006/relationships/tags" Target="../tags/tag244.xml"/><Relationship Id="rId35" Type="http://schemas.openxmlformats.org/officeDocument/2006/relationships/image" Target="../media/image27.png"/><Relationship Id="rId8" Type="http://schemas.openxmlformats.org/officeDocument/2006/relationships/tags" Target="../tags/tag222.xml"/><Relationship Id="rId3" Type="http://schemas.openxmlformats.org/officeDocument/2006/relationships/tags" Target="../tags/tag217.xml"/></Relationships>
</file>

<file path=ppt/slides/_rels/slide17.xml.rels><?xml version="1.0" encoding="UTF-8" standalone="yes"?>
<Relationships xmlns="http://schemas.openxmlformats.org/package/2006/relationships"><Relationship Id="rId3" Type="http://schemas.openxmlformats.org/officeDocument/2006/relationships/tags" Target="../tags/tag247.xml"/><Relationship Id="rId7" Type="http://schemas.openxmlformats.org/officeDocument/2006/relationships/image" Target="../media/image2.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248.xml"/></Relationships>
</file>

<file path=ppt/slides/_rels/slide18.xml.rels><?xml version="1.0" encoding="UTF-8" standalone="yes"?>
<Relationships xmlns="http://schemas.openxmlformats.org/package/2006/relationships"><Relationship Id="rId8" Type="http://schemas.openxmlformats.org/officeDocument/2006/relationships/tags" Target="../tags/tag256.xml"/><Relationship Id="rId13" Type="http://schemas.openxmlformats.org/officeDocument/2006/relationships/tags" Target="../tags/tag261.xml"/><Relationship Id="rId18" Type="http://schemas.openxmlformats.org/officeDocument/2006/relationships/tags" Target="../tags/tag266.xml"/><Relationship Id="rId3" Type="http://schemas.openxmlformats.org/officeDocument/2006/relationships/tags" Target="../tags/tag251.xml"/><Relationship Id="rId21" Type="http://schemas.openxmlformats.org/officeDocument/2006/relationships/tags" Target="../tags/tag269.xml"/><Relationship Id="rId7" Type="http://schemas.openxmlformats.org/officeDocument/2006/relationships/tags" Target="../tags/tag255.xml"/><Relationship Id="rId12" Type="http://schemas.openxmlformats.org/officeDocument/2006/relationships/tags" Target="../tags/tag260.xml"/><Relationship Id="rId17" Type="http://schemas.openxmlformats.org/officeDocument/2006/relationships/tags" Target="../tags/tag265.xml"/><Relationship Id="rId2" Type="http://schemas.openxmlformats.org/officeDocument/2006/relationships/tags" Target="../tags/tag250.xml"/><Relationship Id="rId16" Type="http://schemas.openxmlformats.org/officeDocument/2006/relationships/tags" Target="../tags/tag264.xml"/><Relationship Id="rId20" Type="http://schemas.openxmlformats.org/officeDocument/2006/relationships/tags" Target="../tags/tag268.xml"/><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tags" Target="../tags/tag259.xml"/><Relationship Id="rId24" Type="http://schemas.openxmlformats.org/officeDocument/2006/relationships/image" Target="../media/image1.png"/><Relationship Id="rId5" Type="http://schemas.openxmlformats.org/officeDocument/2006/relationships/tags" Target="../tags/tag253.xml"/><Relationship Id="rId15" Type="http://schemas.openxmlformats.org/officeDocument/2006/relationships/tags" Target="../tags/tag263.xml"/><Relationship Id="rId23" Type="http://schemas.openxmlformats.org/officeDocument/2006/relationships/notesSlide" Target="../notesSlides/notesSlide17.xml"/><Relationship Id="rId10" Type="http://schemas.openxmlformats.org/officeDocument/2006/relationships/tags" Target="../tags/tag258.xml"/><Relationship Id="rId19" Type="http://schemas.openxmlformats.org/officeDocument/2006/relationships/tags" Target="../tags/tag267.xml"/><Relationship Id="rId4" Type="http://schemas.openxmlformats.org/officeDocument/2006/relationships/tags" Target="../tags/tag252.xml"/><Relationship Id="rId9" Type="http://schemas.openxmlformats.org/officeDocument/2006/relationships/tags" Target="../tags/tag257.xml"/><Relationship Id="rId14" Type="http://schemas.openxmlformats.org/officeDocument/2006/relationships/tags" Target="../tags/tag262.xml"/><Relationship Id="rId2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tags" Target="../tags/tag282.xml"/><Relationship Id="rId18" Type="http://schemas.openxmlformats.org/officeDocument/2006/relationships/tags" Target="../tags/tag287.xml"/><Relationship Id="rId3" Type="http://schemas.openxmlformats.org/officeDocument/2006/relationships/tags" Target="../tags/tag272.xml"/><Relationship Id="rId21" Type="http://schemas.openxmlformats.org/officeDocument/2006/relationships/image" Target="../media/image40.png"/><Relationship Id="rId7" Type="http://schemas.openxmlformats.org/officeDocument/2006/relationships/tags" Target="../tags/tag276.xml"/><Relationship Id="rId12" Type="http://schemas.openxmlformats.org/officeDocument/2006/relationships/tags" Target="../tags/tag281.xml"/><Relationship Id="rId17" Type="http://schemas.openxmlformats.org/officeDocument/2006/relationships/tags" Target="../tags/tag286.xml"/><Relationship Id="rId25" Type="http://schemas.openxmlformats.org/officeDocument/2006/relationships/image" Target="../media/image1.png"/><Relationship Id="rId2" Type="http://schemas.openxmlformats.org/officeDocument/2006/relationships/tags" Target="../tags/tag271.xml"/><Relationship Id="rId16" Type="http://schemas.openxmlformats.org/officeDocument/2006/relationships/tags" Target="../tags/tag285.xml"/><Relationship Id="rId20" Type="http://schemas.openxmlformats.org/officeDocument/2006/relationships/notesSlide" Target="../notesSlides/notesSlide18.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tags" Target="../tags/tag280.xml"/><Relationship Id="rId24" Type="http://schemas.openxmlformats.org/officeDocument/2006/relationships/image" Target="../media/image43.svg"/><Relationship Id="rId5" Type="http://schemas.openxmlformats.org/officeDocument/2006/relationships/tags" Target="../tags/tag274.xml"/><Relationship Id="rId15" Type="http://schemas.openxmlformats.org/officeDocument/2006/relationships/tags" Target="../tags/tag284.xml"/><Relationship Id="rId23" Type="http://schemas.openxmlformats.org/officeDocument/2006/relationships/image" Target="../media/image42.png"/><Relationship Id="rId10" Type="http://schemas.openxmlformats.org/officeDocument/2006/relationships/tags" Target="../tags/tag279.xml"/><Relationship Id="rId19" Type="http://schemas.openxmlformats.org/officeDocument/2006/relationships/slideLayout" Target="../slideLayouts/slideLayout7.xml"/><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tags" Target="../tags/tag283.xml"/><Relationship Id="rId22" Type="http://schemas.openxmlformats.org/officeDocument/2006/relationships/image" Target="../media/image41.svg"/></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notesSlide" Target="../notesSlides/notesSlide2.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image" Target="../media/image1.png"/><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tags" Target="../tags/tag295.xml"/><Relationship Id="rId3" Type="http://schemas.openxmlformats.org/officeDocument/2006/relationships/tags" Target="../tags/tag290.xml"/><Relationship Id="rId7" Type="http://schemas.openxmlformats.org/officeDocument/2006/relationships/tags" Target="../tags/tag294.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image" Target="../media/image1.png"/><Relationship Id="rId5" Type="http://schemas.openxmlformats.org/officeDocument/2006/relationships/tags" Target="../tags/tag292.xml"/><Relationship Id="rId10" Type="http://schemas.openxmlformats.org/officeDocument/2006/relationships/notesSlide" Target="../notesSlides/notesSlide19.xml"/><Relationship Id="rId4" Type="http://schemas.openxmlformats.org/officeDocument/2006/relationships/tags" Target="../tags/tag291.xml"/><Relationship Id="rId9"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298.xml"/><Relationship Id="rId7" Type="http://schemas.openxmlformats.org/officeDocument/2006/relationships/image" Target="../media/image2.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299.xml"/></Relationships>
</file>

<file path=ppt/slides/_rels/slide22.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3" Type="http://schemas.openxmlformats.org/officeDocument/2006/relationships/tags" Target="../tags/tag302.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image" Target="../media/image1.png"/><Relationship Id="rId2" Type="http://schemas.openxmlformats.org/officeDocument/2006/relationships/tags" Target="../tags/tag301.xml"/><Relationship Id="rId16" Type="http://schemas.openxmlformats.org/officeDocument/2006/relationships/notesSlide" Target="../notesSlides/notesSlide21.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slideLayout" Target="../slideLayouts/slideLayout7.xml"/><Relationship Id="rId10" Type="http://schemas.openxmlformats.org/officeDocument/2006/relationships/tags" Target="../tags/tag309.xml"/><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s>
</file>

<file path=ppt/slides/_rels/slide23.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18" Type="http://schemas.openxmlformats.org/officeDocument/2006/relationships/notesSlide" Target="../notesSlides/notesSlide22.xml"/><Relationship Id="rId3" Type="http://schemas.openxmlformats.org/officeDocument/2006/relationships/tags" Target="../tags/tag316.xml"/><Relationship Id="rId21" Type="http://schemas.openxmlformats.org/officeDocument/2006/relationships/image" Target="../media/image46.png"/><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slideLayout" Target="../slideLayouts/slideLayout7.xml"/><Relationship Id="rId2" Type="http://schemas.openxmlformats.org/officeDocument/2006/relationships/tags" Target="../tags/tag315.xml"/><Relationship Id="rId16" Type="http://schemas.openxmlformats.org/officeDocument/2006/relationships/tags" Target="../tags/tag329.xml"/><Relationship Id="rId20" Type="http://schemas.openxmlformats.org/officeDocument/2006/relationships/image" Target="../media/image45.svg"/><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5" Type="http://schemas.openxmlformats.org/officeDocument/2006/relationships/tags" Target="../tags/tag318.xml"/><Relationship Id="rId15" Type="http://schemas.openxmlformats.org/officeDocument/2006/relationships/tags" Target="../tags/tag328.xml"/><Relationship Id="rId23" Type="http://schemas.openxmlformats.org/officeDocument/2006/relationships/image" Target="../media/image1.png"/><Relationship Id="rId10" Type="http://schemas.openxmlformats.org/officeDocument/2006/relationships/tags" Target="../tags/tag323.xml"/><Relationship Id="rId19" Type="http://schemas.openxmlformats.org/officeDocument/2006/relationships/image" Target="../media/image44.png"/><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 Id="rId22" Type="http://schemas.openxmlformats.org/officeDocument/2006/relationships/image" Target="../media/image47.svg"/></Relationships>
</file>

<file path=ppt/slides/_rels/slide24.xml.rels><?xml version="1.0" encoding="UTF-8" standalone="yes"?>
<Relationships xmlns="http://schemas.openxmlformats.org/package/2006/relationships"><Relationship Id="rId13" Type="http://schemas.openxmlformats.org/officeDocument/2006/relationships/tags" Target="../tags/tag342.xml"/><Relationship Id="rId18" Type="http://schemas.openxmlformats.org/officeDocument/2006/relationships/tags" Target="../tags/tag347.xml"/><Relationship Id="rId26" Type="http://schemas.openxmlformats.org/officeDocument/2006/relationships/tags" Target="../tags/tag355.xml"/><Relationship Id="rId21" Type="http://schemas.openxmlformats.org/officeDocument/2006/relationships/tags" Target="../tags/tag350.xml"/><Relationship Id="rId34" Type="http://schemas.openxmlformats.org/officeDocument/2006/relationships/image" Target="../media/image53.png"/><Relationship Id="rId7" Type="http://schemas.openxmlformats.org/officeDocument/2006/relationships/tags" Target="../tags/tag336.xml"/><Relationship Id="rId12" Type="http://schemas.openxmlformats.org/officeDocument/2006/relationships/tags" Target="../tags/tag341.xml"/><Relationship Id="rId17" Type="http://schemas.openxmlformats.org/officeDocument/2006/relationships/tags" Target="../tags/tag346.xml"/><Relationship Id="rId25" Type="http://schemas.openxmlformats.org/officeDocument/2006/relationships/tags" Target="../tags/tag354.xml"/><Relationship Id="rId33" Type="http://schemas.openxmlformats.org/officeDocument/2006/relationships/image" Target="../media/image52.svg"/><Relationship Id="rId38" Type="http://schemas.openxmlformats.org/officeDocument/2006/relationships/image" Target="../media/image1.png"/><Relationship Id="rId2" Type="http://schemas.openxmlformats.org/officeDocument/2006/relationships/tags" Target="../tags/tag331.xml"/><Relationship Id="rId16" Type="http://schemas.openxmlformats.org/officeDocument/2006/relationships/tags" Target="../tags/tag345.xml"/><Relationship Id="rId20" Type="http://schemas.openxmlformats.org/officeDocument/2006/relationships/tags" Target="../tags/tag349.xml"/><Relationship Id="rId29" Type="http://schemas.openxmlformats.org/officeDocument/2006/relationships/image" Target="../media/image48.cc0"/><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tags" Target="../tags/tag340.xml"/><Relationship Id="rId24" Type="http://schemas.openxmlformats.org/officeDocument/2006/relationships/tags" Target="../tags/tag353.xml"/><Relationship Id="rId32" Type="http://schemas.openxmlformats.org/officeDocument/2006/relationships/image" Target="../media/image51.png"/><Relationship Id="rId37" Type="http://schemas.openxmlformats.org/officeDocument/2006/relationships/image" Target="../media/image56.svg"/><Relationship Id="rId5" Type="http://schemas.openxmlformats.org/officeDocument/2006/relationships/tags" Target="../tags/tag334.xml"/><Relationship Id="rId15" Type="http://schemas.openxmlformats.org/officeDocument/2006/relationships/tags" Target="../tags/tag344.xml"/><Relationship Id="rId23" Type="http://schemas.openxmlformats.org/officeDocument/2006/relationships/tags" Target="../tags/tag352.xml"/><Relationship Id="rId28" Type="http://schemas.openxmlformats.org/officeDocument/2006/relationships/notesSlide" Target="../notesSlides/notesSlide23.xml"/><Relationship Id="rId36" Type="http://schemas.openxmlformats.org/officeDocument/2006/relationships/image" Target="../media/image55.png"/><Relationship Id="rId10" Type="http://schemas.openxmlformats.org/officeDocument/2006/relationships/tags" Target="../tags/tag339.xml"/><Relationship Id="rId19" Type="http://schemas.openxmlformats.org/officeDocument/2006/relationships/tags" Target="../tags/tag348.xml"/><Relationship Id="rId31" Type="http://schemas.openxmlformats.org/officeDocument/2006/relationships/image" Target="../media/image50.cc0"/><Relationship Id="rId4" Type="http://schemas.openxmlformats.org/officeDocument/2006/relationships/tags" Target="../tags/tag333.xml"/><Relationship Id="rId9" Type="http://schemas.openxmlformats.org/officeDocument/2006/relationships/tags" Target="../tags/tag338.xml"/><Relationship Id="rId14" Type="http://schemas.openxmlformats.org/officeDocument/2006/relationships/tags" Target="../tags/tag343.xml"/><Relationship Id="rId22" Type="http://schemas.openxmlformats.org/officeDocument/2006/relationships/tags" Target="../tags/tag351.xml"/><Relationship Id="rId27" Type="http://schemas.openxmlformats.org/officeDocument/2006/relationships/slideLayout" Target="../slideLayouts/slideLayout7.xml"/><Relationship Id="rId30" Type="http://schemas.openxmlformats.org/officeDocument/2006/relationships/image" Target="../media/image49.cc0"/><Relationship Id="rId35" Type="http://schemas.openxmlformats.org/officeDocument/2006/relationships/image" Target="../media/image54.svg"/><Relationship Id="rId8" Type="http://schemas.openxmlformats.org/officeDocument/2006/relationships/tags" Target="../tags/tag337.xml"/><Relationship Id="rId3" Type="http://schemas.openxmlformats.org/officeDocument/2006/relationships/tags" Target="../tags/tag332.xml"/></Relationships>
</file>

<file path=ppt/slides/_rels/slide25.xml.rels><?xml version="1.0" encoding="UTF-8" standalone="yes"?>
<Relationships xmlns="http://schemas.openxmlformats.org/package/2006/relationships"><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image" Target="../media/image1.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20.xml"/></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26" Type="http://schemas.openxmlformats.org/officeDocument/2006/relationships/image" Target="../media/image8.svg"/><Relationship Id="rId3" Type="http://schemas.openxmlformats.org/officeDocument/2006/relationships/tags" Target="../tags/tag23.xml"/><Relationship Id="rId21" Type="http://schemas.openxmlformats.org/officeDocument/2006/relationships/image" Target="../media/image3.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5" Type="http://schemas.openxmlformats.org/officeDocument/2006/relationships/image" Target="../media/image7.png"/><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notesSlide" Target="../notesSlides/notesSlide4.xml"/><Relationship Id="rId29" Type="http://schemas.openxmlformats.org/officeDocument/2006/relationships/image" Target="../media/image1.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6.svg"/><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5.png"/><Relationship Id="rId28" Type="http://schemas.openxmlformats.org/officeDocument/2006/relationships/image" Target="../media/image10.svg"/><Relationship Id="rId10" Type="http://schemas.openxmlformats.org/officeDocument/2006/relationships/tags" Target="../tags/tag30.xml"/><Relationship Id="rId19" Type="http://schemas.openxmlformats.org/officeDocument/2006/relationships/slideLayout" Target="../slideLayouts/slideLayout7.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4.svg"/><Relationship Id="rId27"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26" Type="http://schemas.openxmlformats.org/officeDocument/2006/relationships/image" Target="../media/image11.png"/><Relationship Id="rId3" Type="http://schemas.openxmlformats.org/officeDocument/2006/relationships/tags" Target="../tags/tag41.xml"/><Relationship Id="rId21" Type="http://schemas.openxmlformats.org/officeDocument/2006/relationships/tags" Target="../tags/tag59.xml"/><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5" Type="http://schemas.openxmlformats.org/officeDocument/2006/relationships/notesSlide" Target="../notesSlides/notesSlide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tags" Target="../tags/tag58.xml"/><Relationship Id="rId29" Type="http://schemas.openxmlformats.org/officeDocument/2006/relationships/image" Target="../media/image14.sv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slideLayout" Target="../slideLayouts/slideLayout7.xml"/><Relationship Id="rId32" Type="http://schemas.openxmlformats.org/officeDocument/2006/relationships/image" Target="../media/image1.png"/><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tags" Target="../tags/tag61.xml"/><Relationship Id="rId28" Type="http://schemas.openxmlformats.org/officeDocument/2006/relationships/image" Target="../media/image13.png"/><Relationship Id="rId10" Type="http://schemas.openxmlformats.org/officeDocument/2006/relationships/tags" Target="../tags/tag48.xml"/><Relationship Id="rId19" Type="http://schemas.openxmlformats.org/officeDocument/2006/relationships/tags" Target="../tags/tag57.xml"/><Relationship Id="rId31" Type="http://schemas.openxmlformats.org/officeDocument/2006/relationships/image" Target="../media/image16.svg"/><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tags" Target="../tags/tag60.xml"/><Relationship Id="rId27" Type="http://schemas.openxmlformats.org/officeDocument/2006/relationships/image" Target="../media/image12.svg"/><Relationship Id="rId30"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slideLayout" Target="../slideLayouts/slideLayout7.xml"/><Relationship Id="rId3" Type="http://schemas.openxmlformats.org/officeDocument/2006/relationships/tags" Target="../tags/tag64.xml"/><Relationship Id="rId21" Type="http://schemas.openxmlformats.org/officeDocument/2006/relationships/image" Target="../media/image18.cc0"/><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image" Target="../media/image17.cc0"/><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23" Type="http://schemas.openxmlformats.org/officeDocument/2006/relationships/image" Target="../media/image1.png"/><Relationship Id="rId10" Type="http://schemas.openxmlformats.org/officeDocument/2006/relationships/tags" Target="../tags/tag71.xml"/><Relationship Id="rId19" Type="http://schemas.openxmlformats.org/officeDocument/2006/relationships/notesSlide" Target="../notesSlides/notesSlide6.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image" Target="../media/image19.cc0"/></Relationships>
</file>

<file path=ppt/slides/_rels/slide7.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2.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82.xml"/></Relationships>
</file>

<file path=ppt/slides/_rels/slide8.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tags" Target="../tags/tag100.xml"/><Relationship Id="rId26" Type="http://schemas.openxmlformats.org/officeDocument/2006/relationships/image" Target="../media/image21.svg"/><Relationship Id="rId3" Type="http://schemas.openxmlformats.org/officeDocument/2006/relationships/tags" Target="../tags/tag85.xml"/><Relationship Id="rId21" Type="http://schemas.openxmlformats.org/officeDocument/2006/relationships/tags" Target="../tags/tag103.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image" Target="../media/image20.png"/><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29" Type="http://schemas.openxmlformats.org/officeDocument/2006/relationships/image" Target="../media/image24.sv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notesSlide" Target="../notesSlides/notesSlide8.xml"/><Relationship Id="rId32" Type="http://schemas.openxmlformats.org/officeDocument/2006/relationships/image" Target="../media/image1.png"/><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slideLayout" Target="../slideLayouts/slideLayout7.xml"/><Relationship Id="rId28" Type="http://schemas.openxmlformats.org/officeDocument/2006/relationships/image" Target="../media/image23.png"/><Relationship Id="rId10" Type="http://schemas.openxmlformats.org/officeDocument/2006/relationships/tags" Target="../tags/tag92.xml"/><Relationship Id="rId19" Type="http://schemas.openxmlformats.org/officeDocument/2006/relationships/tags" Target="../tags/tag101.xml"/><Relationship Id="rId31" Type="http://schemas.openxmlformats.org/officeDocument/2006/relationships/image" Target="../media/image26.sv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 Id="rId27" Type="http://schemas.openxmlformats.org/officeDocument/2006/relationships/image" Target="../media/image22.svg"/><Relationship Id="rId30"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6" name="任意多边形: 形状 25">
            <a:extLst>
              <a:ext uri="{FF2B5EF4-FFF2-40B4-BE49-F238E27FC236}">
                <a16:creationId xmlns:a16="http://schemas.microsoft.com/office/drawing/2014/main" id="{A3D2162C-1A64-8BC3-C8D2-0B35BFA70282}"/>
              </a:ext>
            </a:extLst>
          </p:cNvPr>
          <p:cNvSpPr/>
          <p:nvPr/>
        </p:nvSpPr>
        <p:spPr>
          <a:xfrm rot="7200000">
            <a:off x="432020" y="3814390"/>
            <a:ext cx="2067608" cy="3656597"/>
          </a:xfrm>
          <a:custGeom>
            <a:avLst/>
            <a:gdLst>
              <a:gd name="connsiteX0" fmla="*/ 230764 w 2067608"/>
              <a:gd name="connsiteY0" fmla="*/ 3656597 h 3656597"/>
              <a:gd name="connsiteX1" fmla="*/ 160148 w 2067608"/>
              <a:gd name="connsiteY1" fmla="*/ 3472517 h 3656597"/>
              <a:gd name="connsiteX2" fmla="*/ 0 w 2067608"/>
              <a:gd name="connsiteY2" fmla="*/ 2494934 h 3656597"/>
              <a:gd name="connsiteX3" fmla="*/ 1109189 w 2067608"/>
              <a:gd name="connsiteY3" fmla="*/ 142949 h 3656597"/>
              <a:gd name="connsiteX4" fmla="*/ 1300352 w 2067608"/>
              <a:gd name="connsiteY4" fmla="*/ 0 h 3656597"/>
              <a:gd name="connsiteX5" fmla="*/ 2067608 w 2067608"/>
              <a:gd name="connsiteY5" fmla="*/ 1328926 h 3656597"/>
              <a:gd name="connsiteX6" fmla="*/ 1970369 w 2067608"/>
              <a:gd name="connsiteY6" fmla="*/ 1417303 h 3656597"/>
              <a:gd name="connsiteX7" fmla="*/ 1524000 w 2067608"/>
              <a:gd name="connsiteY7" fmla="*/ 2494934 h 3656597"/>
              <a:gd name="connsiteX8" fmla="*/ 1547803 w 2067608"/>
              <a:gd name="connsiteY8" fmla="*/ 2764707 h 3656597"/>
              <a:gd name="connsiteX9" fmla="*/ 1573899 w 2067608"/>
              <a:gd name="connsiteY9" fmla="*/ 2881138 h 365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7608" h="3656597">
                <a:moveTo>
                  <a:pt x="230764" y="3656597"/>
                </a:moveTo>
                <a:lnTo>
                  <a:pt x="160148" y="3472517"/>
                </a:lnTo>
                <a:cubicBezTo>
                  <a:pt x="56305" y="3165650"/>
                  <a:pt x="0" y="2836867"/>
                  <a:pt x="0" y="2494934"/>
                </a:cubicBezTo>
                <a:cubicBezTo>
                  <a:pt x="0" y="1548042"/>
                  <a:pt x="431779" y="701997"/>
                  <a:pt x="1109189" y="142949"/>
                </a:cubicBezTo>
                <a:lnTo>
                  <a:pt x="1300352" y="0"/>
                </a:lnTo>
                <a:lnTo>
                  <a:pt x="2067608" y="1328926"/>
                </a:lnTo>
                <a:lnTo>
                  <a:pt x="1970369" y="1417303"/>
                </a:lnTo>
                <a:cubicBezTo>
                  <a:pt x="1694580" y="1693093"/>
                  <a:pt x="1524000" y="2074093"/>
                  <a:pt x="1524000" y="2494934"/>
                </a:cubicBezTo>
                <a:cubicBezTo>
                  <a:pt x="1524000" y="2586993"/>
                  <a:pt x="1532162" y="2677146"/>
                  <a:pt x="1547803" y="2764707"/>
                </a:cubicBezTo>
                <a:lnTo>
                  <a:pt x="1573899" y="2881138"/>
                </a:lnTo>
                <a:close/>
              </a:path>
            </a:pathLst>
          </a:custGeom>
          <a:gradFill flip="none" rotWithShape="1">
            <a:gsLst>
              <a:gs pos="0">
                <a:schemeClr val="accent1">
                  <a:lumMod val="5000"/>
                  <a:lumOff val="95000"/>
                  <a:alpha val="0"/>
                </a:schemeClr>
              </a:gs>
              <a:gs pos="100000">
                <a:schemeClr val="accent1">
                  <a:alpha val="20000"/>
                </a:schemeClr>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5" name="矩形: 圆角 24">
            <a:extLst>
              <a:ext uri="{FF2B5EF4-FFF2-40B4-BE49-F238E27FC236}">
                <a16:creationId xmlns:a16="http://schemas.microsoft.com/office/drawing/2014/main" id="{CF437FCC-22BF-D0A3-1CCA-7CC653F1E9A0}"/>
              </a:ext>
            </a:extLst>
          </p:cNvPr>
          <p:cNvSpPr/>
          <p:nvPr/>
        </p:nvSpPr>
        <p:spPr>
          <a:xfrm>
            <a:off x="588074" y="3833240"/>
            <a:ext cx="1960178" cy="481326"/>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Text1">
            <a:extLst>
              <a:ext uri="{FF2B5EF4-FFF2-40B4-BE49-F238E27FC236}">
                <a16:creationId xmlns:a16="http://schemas.microsoft.com/office/drawing/2014/main" id="{ABA4EA7E-3ABB-19DC-5073-204EC0B7965E}"/>
              </a:ext>
            </a:extLst>
          </p:cNvPr>
          <p:cNvSpPr txBox="1"/>
          <p:nvPr>
            <p:custDataLst>
              <p:tags r:id="rId2"/>
            </p:custDataLst>
          </p:nvPr>
        </p:nvSpPr>
        <p:spPr>
          <a:xfrm>
            <a:off x="576042" y="1118935"/>
            <a:ext cx="6413874" cy="2297719"/>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7200" b="1" dirty="0">
                <a:latin typeface="思源黑体 Normal" panose="020B0400000000000000" pitchFamily="34" charset="-122"/>
                <a:ea typeface="思源黑体 Normal" panose="020B0400000000000000" pitchFamily="34" charset="-122"/>
              </a:rPr>
              <a:t>名创优品营销策略分析</a:t>
            </a:r>
          </a:p>
        </p:txBody>
      </p:sp>
      <p:sp>
        <p:nvSpPr>
          <p:cNvPr id="9" name="Text2">
            <a:extLst>
              <a:ext uri="{FF2B5EF4-FFF2-40B4-BE49-F238E27FC236}">
                <a16:creationId xmlns:a16="http://schemas.microsoft.com/office/drawing/2014/main" id="{C7D187A8-B20B-6F8A-93CB-EF6F4BCF55BE}"/>
              </a:ext>
            </a:extLst>
          </p:cNvPr>
          <p:cNvSpPr txBox="1"/>
          <p:nvPr>
            <p:custDataLst>
              <p:tags r:id="rId3"/>
            </p:custDataLst>
          </p:nvPr>
        </p:nvSpPr>
        <p:spPr>
          <a:xfrm>
            <a:off x="588074" y="3409917"/>
            <a:ext cx="6882033" cy="593382"/>
          </a:xfrm>
          <a:prstGeom prst="rect">
            <a:avLst/>
          </a:prstGeom>
          <a:noFill/>
          <a:ln>
            <a:noFill/>
          </a:ln>
        </p:spPr>
        <p:txBody>
          <a:bodyPr wrap="square" lIns="0" tIns="0" rIns="0"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latin typeface="思源黑体 Normal" panose="020B0400000000000000" pitchFamily="34" charset="-122"/>
                <a:ea typeface="思源黑体 Normal" panose="020B0400000000000000" pitchFamily="34" charset="-122"/>
              </a:rPr>
              <a:t>Analysis of Marketing Strategies for </a:t>
            </a:r>
            <a:r>
              <a:rPr lang="en-US" altLang="zh-CN" dirty="0" err="1">
                <a:solidFill>
                  <a:schemeClr val="bg2"/>
                </a:solidFill>
                <a:latin typeface="思源黑体 Normal" panose="020B0400000000000000" pitchFamily="34" charset="-122"/>
                <a:ea typeface="思源黑体 Normal" panose="020B0400000000000000" pitchFamily="34" charset="-122"/>
              </a:rPr>
              <a:t>Miniso</a:t>
            </a:r>
            <a:r>
              <a:rPr lang="en-US" altLang="zh-CN" dirty="0">
                <a:solidFill>
                  <a:schemeClr val="bg2"/>
                </a:solidFill>
                <a:latin typeface="思源黑体 Normal" panose="020B0400000000000000" pitchFamily="34" charset="-122"/>
                <a:ea typeface="思源黑体 Normal" panose="020B0400000000000000" pitchFamily="34" charset="-122"/>
              </a:rPr>
              <a:t> Products</a:t>
            </a:r>
          </a:p>
        </p:txBody>
      </p:sp>
      <p:sp>
        <p:nvSpPr>
          <p:cNvPr id="10" name="Text3">
            <a:extLst>
              <a:ext uri="{FF2B5EF4-FFF2-40B4-BE49-F238E27FC236}">
                <a16:creationId xmlns:a16="http://schemas.microsoft.com/office/drawing/2014/main" id="{E863484B-76E3-7E34-222B-2120C18BDE86}"/>
              </a:ext>
            </a:extLst>
          </p:cNvPr>
          <p:cNvSpPr txBox="1"/>
          <p:nvPr>
            <p:custDataLst>
              <p:tags r:id="rId4"/>
            </p:custDataLst>
          </p:nvPr>
        </p:nvSpPr>
        <p:spPr>
          <a:xfrm>
            <a:off x="643683" y="3876725"/>
            <a:ext cx="2261441" cy="418418"/>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思源黑体 Normal" panose="020B0400000000000000" pitchFamily="34" charset="-122"/>
                <a:ea typeface="思源黑体 Normal" panose="020B0400000000000000" pitchFamily="34" charset="-122"/>
              </a:rPr>
              <a:t>汇报人：豆豆</a:t>
            </a:r>
            <a:r>
              <a:rPr lang="en-US" altLang="zh-CN" dirty="0">
                <a:solidFill>
                  <a:schemeClr val="bg1"/>
                </a:solidFill>
                <a:latin typeface="思源黑体 Normal" panose="020B0400000000000000" pitchFamily="34" charset="-122"/>
                <a:ea typeface="思源黑体 Normal" panose="020B0400000000000000" pitchFamily="34" charset="-122"/>
              </a:rPr>
              <a:t>PPT</a:t>
            </a:r>
            <a:endParaRPr lang="zh-CN" altLang="en-US" dirty="0">
              <a:solidFill>
                <a:schemeClr val="bg1"/>
              </a:solidFill>
              <a:uFillTx/>
              <a:latin typeface="思源黑体 Normal" panose="020B0400000000000000" pitchFamily="34" charset="-122"/>
              <a:ea typeface="思源黑体 Normal" panose="020B0400000000000000" pitchFamily="34" charset="-122"/>
            </a:endParaRPr>
          </a:p>
        </p:txBody>
      </p:sp>
      <p:sp>
        <p:nvSpPr>
          <p:cNvPr id="12" name="矩形: 圆角 11">
            <a:extLst>
              <a:ext uri="{FF2B5EF4-FFF2-40B4-BE49-F238E27FC236}">
                <a16:creationId xmlns:a16="http://schemas.microsoft.com/office/drawing/2014/main" id="{2510503A-0389-8278-2D14-F4057530BBE4}"/>
              </a:ext>
            </a:extLst>
          </p:cNvPr>
          <p:cNvSpPr/>
          <p:nvPr/>
        </p:nvSpPr>
        <p:spPr>
          <a:xfrm>
            <a:off x="11231357" y="309719"/>
            <a:ext cx="752475" cy="76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EC613661-4046-B40B-6194-869AF8B25D00}"/>
              </a:ext>
            </a:extLst>
          </p:cNvPr>
          <p:cNvSpPr/>
          <p:nvPr/>
        </p:nvSpPr>
        <p:spPr>
          <a:xfrm>
            <a:off x="11550445" y="519269"/>
            <a:ext cx="433387" cy="76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77D262FC-21DE-BC67-2051-D755E92C3A47}"/>
              </a:ext>
            </a:extLst>
          </p:cNvPr>
          <p:cNvGrpSpPr/>
          <p:nvPr/>
        </p:nvGrpSpPr>
        <p:grpSpPr>
          <a:xfrm>
            <a:off x="11906250" y="3868730"/>
            <a:ext cx="77582" cy="741304"/>
            <a:chOff x="11890581" y="3619500"/>
            <a:chExt cx="77582" cy="741304"/>
          </a:xfrm>
          <a:solidFill>
            <a:schemeClr val="tx2"/>
          </a:solidFill>
        </p:grpSpPr>
        <p:sp>
          <p:nvSpPr>
            <p:cNvPr id="16" name="矩形 15">
              <a:extLst>
                <a:ext uri="{FF2B5EF4-FFF2-40B4-BE49-F238E27FC236}">
                  <a16:creationId xmlns:a16="http://schemas.microsoft.com/office/drawing/2014/main" id="{26C74C7C-FA8A-3F0E-144C-E3C6178EECC0}"/>
                </a:ext>
              </a:extLst>
            </p:cNvPr>
            <p:cNvSpPr/>
            <p:nvPr/>
          </p:nvSpPr>
          <p:spPr>
            <a:xfrm rot="2700000" flipH="1">
              <a:off x="11890581" y="3619500"/>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22A6916-E045-89FC-5A23-5E959E9A0432}"/>
                </a:ext>
              </a:extLst>
            </p:cNvPr>
            <p:cNvSpPr/>
            <p:nvPr/>
          </p:nvSpPr>
          <p:spPr>
            <a:xfrm rot="2700000" flipH="1">
              <a:off x="11890581" y="3840741"/>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1700E25-0CE2-D7AB-1D88-B082B0C8B049}"/>
                </a:ext>
              </a:extLst>
            </p:cNvPr>
            <p:cNvSpPr/>
            <p:nvPr/>
          </p:nvSpPr>
          <p:spPr>
            <a:xfrm rot="2700000" flipH="1">
              <a:off x="11890581" y="4061981"/>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FF8D018-FB8B-442B-2142-EA703E3C7A60}"/>
                </a:ext>
              </a:extLst>
            </p:cNvPr>
            <p:cNvSpPr/>
            <p:nvPr/>
          </p:nvSpPr>
          <p:spPr>
            <a:xfrm rot="2700000" flipH="1">
              <a:off x="11890581" y="4283222"/>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FC1147A8-C93A-60F7-FB04-4115BA7FB0C7}"/>
              </a:ext>
            </a:extLst>
          </p:cNvPr>
          <p:cNvGrpSpPr/>
          <p:nvPr/>
        </p:nvGrpSpPr>
        <p:grpSpPr>
          <a:xfrm rot="16200000">
            <a:off x="936754" y="4681672"/>
            <a:ext cx="77582" cy="741304"/>
            <a:chOff x="11890581" y="3619500"/>
            <a:chExt cx="77582" cy="741304"/>
          </a:xfrm>
          <a:solidFill>
            <a:schemeClr val="accent1"/>
          </a:solidFill>
        </p:grpSpPr>
        <p:sp>
          <p:nvSpPr>
            <p:cNvPr id="21" name="矩形 20">
              <a:extLst>
                <a:ext uri="{FF2B5EF4-FFF2-40B4-BE49-F238E27FC236}">
                  <a16:creationId xmlns:a16="http://schemas.microsoft.com/office/drawing/2014/main" id="{2F2C9420-06BA-FB0F-1D95-E3965CD36717}"/>
                </a:ext>
              </a:extLst>
            </p:cNvPr>
            <p:cNvSpPr/>
            <p:nvPr/>
          </p:nvSpPr>
          <p:spPr>
            <a:xfrm rot="2700000" flipH="1">
              <a:off x="11890581" y="3619500"/>
              <a:ext cx="77582" cy="77582"/>
            </a:xfrm>
            <a:prstGeom prst="rect">
              <a:avLst/>
            </a:prstGeom>
            <a:grp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E26D1C1-31EE-252E-59C4-26D912F171A7}"/>
                </a:ext>
              </a:extLst>
            </p:cNvPr>
            <p:cNvSpPr/>
            <p:nvPr/>
          </p:nvSpPr>
          <p:spPr>
            <a:xfrm rot="2700000" flipH="1">
              <a:off x="11890581" y="3840741"/>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73D8366-873D-08EF-8C0F-B0D12DF8BC99}"/>
                </a:ext>
              </a:extLst>
            </p:cNvPr>
            <p:cNvSpPr/>
            <p:nvPr/>
          </p:nvSpPr>
          <p:spPr>
            <a:xfrm rot="2700000" flipH="1">
              <a:off x="11890581" y="4061981"/>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9973C1B-ABCA-AC0E-5BF2-C6D391CA78C1}"/>
                </a:ext>
              </a:extLst>
            </p:cNvPr>
            <p:cNvSpPr/>
            <p:nvPr/>
          </p:nvSpPr>
          <p:spPr>
            <a:xfrm rot="2700000" flipH="1">
              <a:off x="11890581" y="4283222"/>
              <a:ext cx="77582" cy="77582"/>
            </a:xfrm>
            <a:prstGeom prst="rect">
              <a:avLst/>
            </a:prstGeom>
            <a:grp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EF26EF45-72C5-3CB2-6590-84B46A48F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546469" y="870381"/>
            <a:ext cx="3962818" cy="4838100"/>
          </a:xfrm>
          <a:prstGeom prst="rect">
            <a:avLst/>
          </a:prstGeom>
        </p:spPr>
      </p:pic>
      <p:sp>
        <p:nvSpPr>
          <p:cNvPr id="38" name="任意多边形: 形状 37">
            <a:extLst>
              <a:ext uri="{FF2B5EF4-FFF2-40B4-BE49-F238E27FC236}">
                <a16:creationId xmlns:a16="http://schemas.microsoft.com/office/drawing/2014/main" id="{A907D438-1B5C-F3CC-3BA3-45E621F8250A}"/>
              </a:ext>
            </a:extLst>
          </p:cNvPr>
          <p:cNvSpPr/>
          <p:nvPr/>
        </p:nvSpPr>
        <p:spPr>
          <a:xfrm rot="18000374">
            <a:off x="9547823" y="-1038519"/>
            <a:ext cx="3061332" cy="4326084"/>
          </a:xfrm>
          <a:custGeom>
            <a:avLst/>
            <a:gdLst>
              <a:gd name="connsiteX0" fmla="*/ 1580089 w 3061332"/>
              <a:gd name="connsiteY0" fmla="*/ 0 h 4326084"/>
              <a:gd name="connsiteX1" fmla="*/ 3061332 w 3061332"/>
              <a:gd name="connsiteY1" fmla="*/ 2564942 h 4326084"/>
              <a:gd name="connsiteX2" fmla="*/ 11710 w 3061332"/>
              <a:gd name="connsiteY2" fmla="*/ 4326084 h 4326084"/>
              <a:gd name="connsiteX3" fmla="*/ 4986 w 3061332"/>
              <a:gd name="connsiteY3" fmla="*/ 4217214 h 4326084"/>
              <a:gd name="connsiteX4" fmla="*/ 0 w 3061332"/>
              <a:gd name="connsiteY4" fmla="*/ 3974605 h 4326084"/>
              <a:gd name="connsiteX5" fmla="*/ 1436129 w 3061332"/>
              <a:gd name="connsiteY5" fmla="*/ 155574 h 432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1332" h="4326084">
                <a:moveTo>
                  <a:pt x="1580089" y="0"/>
                </a:moveTo>
                <a:lnTo>
                  <a:pt x="3061332" y="2564942"/>
                </a:lnTo>
                <a:lnTo>
                  <a:pt x="11710" y="4326084"/>
                </a:lnTo>
                <a:lnTo>
                  <a:pt x="4986" y="4217214"/>
                </a:lnTo>
                <a:cubicBezTo>
                  <a:pt x="1673" y="4136756"/>
                  <a:pt x="0" y="4055875"/>
                  <a:pt x="0" y="3974605"/>
                </a:cubicBezTo>
                <a:cubicBezTo>
                  <a:pt x="0" y="2511721"/>
                  <a:pt x="541994" y="1175426"/>
                  <a:pt x="1436129" y="155574"/>
                </a:cubicBezTo>
                <a:close/>
              </a:path>
            </a:pathLst>
          </a:custGeom>
          <a:gradFill flip="none" rotWithShape="1">
            <a:gsLst>
              <a:gs pos="0">
                <a:schemeClr val="accent1">
                  <a:lumMod val="5000"/>
                  <a:lumOff val="95000"/>
                  <a:alpha val="0"/>
                </a:schemeClr>
              </a:gs>
              <a:gs pos="100000">
                <a:schemeClr val="accent1">
                  <a:alpha val="20000"/>
                </a:schemeClr>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Tree>
    <p:custDataLst>
      <p:tags r:id="rId1"/>
    </p:custDataLst>
    <p:extLst>
      <p:ext uri="{BB962C8B-B14F-4D97-AF65-F5344CB8AC3E}">
        <p14:creationId xmlns:p14="http://schemas.microsoft.com/office/powerpoint/2010/main" val="20863499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1">
            <a:extLst>
              <a:ext uri="{FF2B5EF4-FFF2-40B4-BE49-F238E27FC236}">
                <a16:creationId xmlns:a16="http://schemas.microsoft.com/office/drawing/2014/main" id="{E9F9809D-61C6-B83A-2855-94F22BF78CD6}"/>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en-US" altLang="zh-CN" sz="3200" b="1" noProof="0" dirty="0">
                <a:ln>
                  <a:noFill/>
                </a:ln>
                <a:effectLst/>
                <a:uLnTx/>
                <a:uFillTx/>
                <a:latin typeface="+mj-ea"/>
                <a:ea typeface="+mj-ea"/>
                <a:cs typeface="微软雅黑" panose="020B0503020204020204" pitchFamily="34" charset="-122"/>
                <a:sym typeface="思源黑体 CN" panose="020B0500000000000000" pitchFamily="34" charset="-122"/>
              </a:rPr>
              <a:t>SWOT</a:t>
            </a:r>
            <a:r>
              <a:rPr lang="zh-CN" altLang="en-US" sz="3200" b="1" noProof="0" dirty="0">
                <a:ln>
                  <a:noFill/>
                </a:ln>
                <a:effectLst/>
                <a:uLnTx/>
                <a:uFillTx/>
                <a:latin typeface="+mj-ea"/>
                <a:ea typeface="+mj-ea"/>
                <a:cs typeface="微软雅黑" panose="020B0503020204020204" pitchFamily="34" charset="-122"/>
                <a:sym typeface="思源黑体 CN" panose="020B0500000000000000" pitchFamily="34" charset="-122"/>
              </a:rPr>
              <a:t>分析</a:t>
            </a:r>
            <a:endParaRPr lang="zh-CN" altLang="en-US" sz="3200" b="1" dirty="0">
              <a:latin typeface="+mj-ea"/>
              <a:ea typeface="+mj-ea"/>
              <a:cs typeface="微软雅黑" panose="020B0503020204020204" pitchFamily="34" charset="-122"/>
              <a:sym typeface="思源黑体 CN" panose="020B0500000000000000" pitchFamily="34" charset="-122"/>
            </a:endParaRPr>
          </a:p>
        </p:txBody>
      </p:sp>
      <p:grpSp>
        <p:nvGrpSpPr>
          <p:cNvPr id="2" name="Text2">
            <a:extLst>
              <a:ext uri="{FF2B5EF4-FFF2-40B4-BE49-F238E27FC236}">
                <a16:creationId xmlns:a16="http://schemas.microsoft.com/office/drawing/2014/main" id="{85B7C0A3-D0FA-49A9-52B1-3BD724A81855}"/>
              </a:ext>
            </a:extLst>
          </p:cNvPr>
          <p:cNvGrpSpPr/>
          <p:nvPr>
            <p:custDataLst>
              <p:tags r:id="rId3"/>
            </p:custDataLst>
          </p:nvPr>
        </p:nvGrpSpPr>
        <p:grpSpPr>
          <a:xfrm>
            <a:off x="1133475" y="4731079"/>
            <a:ext cx="3042952" cy="1590157"/>
            <a:chOff x="7481906" y="4764253"/>
            <a:chExt cx="2391410" cy="1249680"/>
          </a:xfrm>
        </p:grpSpPr>
        <p:sp>
          <p:nvSpPr>
            <p:cNvPr id="16" name="Freeform 27">
              <a:extLst>
                <a:ext uri="{FF2B5EF4-FFF2-40B4-BE49-F238E27FC236}">
                  <a16:creationId xmlns:a16="http://schemas.microsoft.com/office/drawing/2014/main" id="{0FE15EC6-699F-584C-266E-8232C3EDFA6D}"/>
                </a:ext>
              </a:extLst>
            </p:cNvPr>
            <p:cNvSpPr>
              <a:spLocks/>
            </p:cNvSpPr>
            <p:nvPr/>
          </p:nvSpPr>
          <p:spPr bwMode="auto">
            <a:xfrm>
              <a:off x="7481906" y="511096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7" name="Freeform 28">
              <a:extLst>
                <a:ext uri="{FF2B5EF4-FFF2-40B4-BE49-F238E27FC236}">
                  <a16:creationId xmlns:a16="http://schemas.microsoft.com/office/drawing/2014/main" id="{99770968-A77F-AAEF-1506-B7A409EF68C2}"/>
                </a:ext>
              </a:extLst>
            </p:cNvPr>
            <p:cNvSpPr>
              <a:spLocks/>
            </p:cNvSpPr>
            <p:nvPr/>
          </p:nvSpPr>
          <p:spPr bwMode="auto">
            <a:xfrm>
              <a:off x="8676976" y="511096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8" name="Freeform 29">
              <a:extLst>
                <a:ext uri="{FF2B5EF4-FFF2-40B4-BE49-F238E27FC236}">
                  <a16:creationId xmlns:a16="http://schemas.microsoft.com/office/drawing/2014/main" id="{B8004D9E-2C77-2913-9CB6-B1A3B8F2C1D5}"/>
                </a:ext>
              </a:extLst>
            </p:cNvPr>
            <p:cNvSpPr>
              <a:spLocks/>
            </p:cNvSpPr>
            <p:nvPr/>
          </p:nvSpPr>
          <p:spPr bwMode="auto">
            <a:xfrm>
              <a:off x="7481906" y="476425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grpSp>
      <p:grpSp>
        <p:nvGrpSpPr>
          <p:cNvPr id="3" name="Text3">
            <a:extLst>
              <a:ext uri="{FF2B5EF4-FFF2-40B4-BE49-F238E27FC236}">
                <a16:creationId xmlns:a16="http://schemas.microsoft.com/office/drawing/2014/main" id="{602C6B68-1FD4-CA03-609C-1AC487116AA8}"/>
              </a:ext>
            </a:extLst>
          </p:cNvPr>
          <p:cNvGrpSpPr/>
          <p:nvPr>
            <p:custDataLst>
              <p:tags r:id="rId4"/>
            </p:custDataLst>
          </p:nvPr>
        </p:nvGrpSpPr>
        <p:grpSpPr>
          <a:xfrm>
            <a:off x="1157573" y="3609504"/>
            <a:ext cx="3042952" cy="1590157"/>
            <a:chOff x="7500844" y="3882824"/>
            <a:chExt cx="2391410" cy="1249680"/>
          </a:xfrm>
        </p:grpSpPr>
        <p:sp>
          <p:nvSpPr>
            <p:cNvPr id="12" name="Freeform 23">
              <a:extLst>
                <a:ext uri="{FF2B5EF4-FFF2-40B4-BE49-F238E27FC236}">
                  <a16:creationId xmlns:a16="http://schemas.microsoft.com/office/drawing/2014/main" id="{108A5BF4-DC4B-3538-D9E8-91DC14C40743}"/>
                </a:ext>
              </a:extLst>
            </p:cNvPr>
            <p:cNvSpPr>
              <a:spLocks/>
            </p:cNvSpPr>
            <p:nvPr/>
          </p:nvSpPr>
          <p:spPr bwMode="auto">
            <a:xfrm>
              <a:off x="7500844" y="4229534"/>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3" name="Freeform 24">
              <a:extLst>
                <a:ext uri="{FF2B5EF4-FFF2-40B4-BE49-F238E27FC236}">
                  <a16:creationId xmlns:a16="http://schemas.microsoft.com/office/drawing/2014/main" id="{90AB0C6B-FDD9-2C67-4895-7E9A1E273F5A}"/>
                </a:ext>
              </a:extLst>
            </p:cNvPr>
            <p:cNvSpPr>
              <a:spLocks/>
            </p:cNvSpPr>
            <p:nvPr/>
          </p:nvSpPr>
          <p:spPr bwMode="auto">
            <a:xfrm>
              <a:off x="8695914" y="4229534"/>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4" name="Freeform 25">
              <a:extLst>
                <a:ext uri="{FF2B5EF4-FFF2-40B4-BE49-F238E27FC236}">
                  <a16:creationId xmlns:a16="http://schemas.microsoft.com/office/drawing/2014/main" id="{605C2935-F99F-7AC4-A088-DB9D2C25904D}"/>
                </a:ext>
              </a:extLst>
            </p:cNvPr>
            <p:cNvSpPr>
              <a:spLocks/>
            </p:cNvSpPr>
            <p:nvPr/>
          </p:nvSpPr>
          <p:spPr bwMode="auto">
            <a:xfrm>
              <a:off x="7500844" y="3882824"/>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grpSp>
      <p:grpSp>
        <p:nvGrpSpPr>
          <p:cNvPr id="4" name="Text4">
            <a:extLst>
              <a:ext uri="{FF2B5EF4-FFF2-40B4-BE49-F238E27FC236}">
                <a16:creationId xmlns:a16="http://schemas.microsoft.com/office/drawing/2014/main" id="{F7B9B42D-8C7B-F419-43E9-1CA2B650D14E}"/>
              </a:ext>
            </a:extLst>
          </p:cNvPr>
          <p:cNvGrpSpPr/>
          <p:nvPr>
            <p:custDataLst>
              <p:tags r:id="rId5"/>
            </p:custDataLst>
          </p:nvPr>
        </p:nvGrpSpPr>
        <p:grpSpPr>
          <a:xfrm>
            <a:off x="1133475" y="2462379"/>
            <a:ext cx="3042952" cy="1590157"/>
            <a:chOff x="7481906" y="2981316"/>
            <a:chExt cx="2391410" cy="1249680"/>
          </a:xfrm>
        </p:grpSpPr>
        <p:sp>
          <p:nvSpPr>
            <p:cNvPr id="9" name="Freeform 19">
              <a:extLst>
                <a:ext uri="{FF2B5EF4-FFF2-40B4-BE49-F238E27FC236}">
                  <a16:creationId xmlns:a16="http://schemas.microsoft.com/office/drawing/2014/main" id="{EBA65EAD-4577-F2CA-ECE9-60DB3CA284D7}"/>
                </a:ext>
              </a:extLst>
            </p:cNvPr>
            <p:cNvSpPr>
              <a:spLocks/>
            </p:cNvSpPr>
            <p:nvPr/>
          </p:nvSpPr>
          <p:spPr bwMode="auto">
            <a:xfrm>
              <a:off x="7481906" y="3328026"/>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0" name="Freeform 20">
              <a:extLst>
                <a:ext uri="{FF2B5EF4-FFF2-40B4-BE49-F238E27FC236}">
                  <a16:creationId xmlns:a16="http://schemas.microsoft.com/office/drawing/2014/main" id="{0CCA95F8-DCF2-C776-2343-8F1FCA3DDDBC}"/>
                </a:ext>
              </a:extLst>
            </p:cNvPr>
            <p:cNvSpPr>
              <a:spLocks/>
            </p:cNvSpPr>
            <p:nvPr/>
          </p:nvSpPr>
          <p:spPr bwMode="auto">
            <a:xfrm>
              <a:off x="8676976" y="3328026"/>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1" name="Freeform 21">
              <a:extLst>
                <a:ext uri="{FF2B5EF4-FFF2-40B4-BE49-F238E27FC236}">
                  <a16:creationId xmlns:a16="http://schemas.microsoft.com/office/drawing/2014/main" id="{EDE40296-9F0C-02B1-39D7-DAC056D45703}"/>
                </a:ext>
              </a:extLst>
            </p:cNvPr>
            <p:cNvSpPr>
              <a:spLocks/>
            </p:cNvSpPr>
            <p:nvPr/>
          </p:nvSpPr>
          <p:spPr bwMode="auto">
            <a:xfrm>
              <a:off x="7481906" y="2981316"/>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grpSp>
      <p:grpSp>
        <p:nvGrpSpPr>
          <p:cNvPr id="5" name="Text5">
            <a:extLst>
              <a:ext uri="{FF2B5EF4-FFF2-40B4-BE49-F238E27FC236}">
                <a16:creationId xmlns:a16="http://schemas.microsoft.com/office/drawing/2014/main" id="{0CFF94C6-39DF-6B4A-B69F-DDCC35BA4DA5}"/>
              </a:ext>
            </a:extLst>
          </p:cNvPr>
          <p:cNvGrpSpPr/>
          <p:nvPr>
            <p:custDataLst>
              <p:tags r:id="rId6"/>
            </p:custDataLst>
          </p:nvPr>
        </p:nvGrpSpPr>
        <p:grpSpPr>
          <a:xfrm>
            <a:off x="1133475" y="1374964"/>
            <a:ext cx="3042952" cy="1590157"/>
            <a:chOff x="7481906" y="2126733"/>
            <a:chExt cx="2391410" cy="1249680"/>
          </a:xfrm>
        </p:grpSpPr>
        <p:sp>
          <p:nvSpPr>
            <p:cNvPr id="6" name="Freeform 15">
              <a:extLst>
                <a:ext uri="{FF2B5EF4-FFF2-40B4-BE49-F238E27FC236}">
                  <a16:creationId xmlns:a16="http://schemas.microsoft.com/office/drawing/2014/main" id="{D29EC65E-B3F9-41EF-D43E-77747615A660}"/>
                </a:ext>
              </a:extLst>
            </p:cNvPr>
            <p:cNvSpPr>
              <a:spLocks/>
            </p:cNvSpPr>
            <p:nvPr/>
          </p:nvSpPr>
          <p:spPr bwMode="auto">
            <a:xfrm>
              <a:off x="7481906" y="247344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7" name="Freeform 16">
              <a:extLst>
                <a:ext uri="{FF2B5EF4-FFF2-40B4-BE49-F238E27FC236}">
                  <a16:creationId xmlns:a16="http://schemas.microsoft.com/office/drawing/2014/main" id="{96DC34CB-1DC8-AEFA-7B99-5AD65E7E6255}"/>
                </a:ext>
              </a:extLst>
            </p:cNvPr>
            <p:cNvSpPr>
              <a:spLocks/>
            </p:cNvSpPr>
            <p:nvPr/>
          </p:nvSpPr>
          <p:spPr bwMode="auto">
            <a:xfrm>
              <a:off x="8676976" y="247344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8" name="Freeform 17">
              <a:extLst>
                <a:ext uri="{FF2B5EF4-FFF2-40B4-BE49-F238E27FC236}">
                  <a16:creationId xmlns:a16="http://schemas.microsoft.com/office/drawing/2014/main" id="{AE144E86-40BC-6AC8-2128-004CB7916583}"/>
                </a:ext>
              </a:extLst>
            </p:cNvPr>
            <p:cNvSpPr>
              <a:spLocks/>
            </p:cNvSpPr>
            <p:nvPr/>
          </p:nvSpPr>
          <p:spPr bwMode="auto">
            <a:xfrm>
              <a:off x="7481906" y="212673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grpSp>
      <p:sp>
        <p:nvSpPr>
          <p:cNvPr id="41" name="Text6">
            <a:extLst>
              <a:ext uri="{FF2B5EF4-FFF2-40B4-BE49-F238E27FC236}">
                <a16:creationId xmlns:a16="http://schemas.microsoft.com/office/drawing/2014/main" id="{93F3B6AE-5890-3ED4-96E9-5495A1E36B72}"/>
              </a:ext>
            </a:extLst>
          </p:cNvPr>
          <p:cNvSpPr/>
          <p:nvPr>
            <p:custDataLst>
              <p:tags r:id="rId7"/>
            </p:custDataLst>
          </p:nvPr>
        </p:nvSpPr>
        <p:spPr>
          <a:xfrm>
            <a:off x="5341516" y="1063484"/>
            <a:ext cx="4850234" cy="314663"/>
          </a:xfrm>
          <a:prstGeom prst="rect">
            <a:avLst/>
          </a:prstGeom>
          <a:noFill/>
          <a:ln w="9525">
            <a:noFill/>
          </a:ln>
        </p:spPr>
        <p:txBody>
          <a:bodyPr wrap="square" lIns="36000" tIns="36000" rIns="36000" bIns="36000" anchor="ctr" anchorCtr="0">
            <a:noAutofit/>
          </a:bodyPr>
          <a:lstStyle/>
          <a:p>
            <a:pPr algn="l" fontAlgn="ctr">
              <a:lnSpc>
                <a:spcPct val="120000"/>
              </a:lnSpc>
            </a:pPr>
            <a:r>
              <a:rPr lang="zh-CN" altLang="en-US" sz="2400" b="1" dirty="0">
                <a:latin typeface="+mj-ea"/>
                <a:ea typeface="+mj-ea"/>
                <a:sym typeface="+mn-ea"/>
              </a:rPr>
              <a:t>优势分析</a:t>
            </a:r>
            <a:endParaRPr lang="en-US" altLang="zh-CN" sz="2400" b="1" dirty="0">
              <a:solidFill>
                <a:schemeClr val="tx1"/>
              </a:solidFill>
              <a:latin typeface="+mj-ea"/>
              <a:ea typeface="+mj-ea"/>
              <a:cs typeface="Inter" pitchFamily="2" charset="0"/>
              <a:sym typeface="+mn-ea"/>
            </a:endParaRPr>
          </a:p>
        </p:txBody>
      </p:sp>
      <p:sp>
        <p:nvSpPr>
          <p:cNvPr id="42" name="Text7">
            <a:extLst>
              <a:ext uri="{FF2B5EF4-FFF2-40B4-BE49-F238E27FC236}">
                <a16:creationId xmlns:a16="http://schemas.microsoft.com/office/drawing/2014/main" id="{49942221-65E1-9006-67F9-588E0E7DEB6E}"/>
              </a:ext>
            </a:extLst>
          </p:cNvPr>
          <p:cNvSpPr/>
          <p:nvPr>
            <p:custDataLst>
              <p:tags r:id="rId8"/>
            </p:custDataLst>
          </p:nvPr>
        </p:nvSpPr>
        <p:spPr>
          <a:xfrm>
            <a:off x="5341515" y="1534169"/>
            <a:ext cx="5793219" cy="804880"/>
          </a:xfrm>
          <a:prstGeom prst="rect">
            <a:avLst/>
          </a:prstGeom>
          <a:noFill/>
          <a:ln w="9525">
            <a:noFill/>
          </a:ln>
        </p:spPr>
        <p:txBody>
          <a:bodyPr wrap="square" lIns="36000" tIns="36000" rIns="36000" bIns="36000">
            <a:normAutofit fontScale="85000" lnSpcReduction="20000"/>
          </a:bodyPr>
          <a:lstStyle/>
          <a:p>
            <a:pPr algn="l"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名创优品的优势在于其独特的品牌定位和高性价比，吸引了大量年轻消费者。通过持续的产品设计创新和良好的购物体验，名创优品在市场中建立了强大的竞争力和品牌忠诚度。</a:t>
            </a:r>
            <a:endParaRPr lang="en-ID" altLang="zh-CN" sz="1400" dirty="0">
              <a:solidFill>
                <a:schemeClr val="bg2"/>
              </a:solidFill>
              <a:latin typeface="思源黑体 Normal" panose="020B0400000000000000" pitchFamily="34" charset="-122"/>
              <a:ea typeface="思源黑体 Normal" panose="020B0400000000000000" pitchFamily="34" charset="-122"/>
              <a:cs typeface="Inter" pitchFamily="2" charset="0"/>
            </a:endParaRPr>
          </a:p>
        </p:txBody>
      </p:sp>
      <p:sp>
        <p:nvSpPr>
          <p:cNvPr id="43" name="Text8">
            <a:extLst>
              <a:ext uri="{FF2B5EF4-FFF2-40B4-BE49-F238E27FC236}">
                <a16:creationId xmlns:a16="http://schemas.microsoft.com/office/drawing/2014/main" id="{C2BF338A-A9ED-0E6B-A8F1-A4E4736215E7}"/>
              </a:ext>
            </a:extLst>
          </p:cNvPr>
          <p:cNvSpPr/>
          <p:nvPr>
            <p:custDataLst>
              <p:tags r:id="rId9"/>
            </p:custDataLst>
          </p:nvPr>
        </p:nvSpPr>
        <p:spPr>
          <a:xfrm>
            <a:off x="5341516" y="2440812"/>
            <a:ext cx="4850231" cy="314663"/>
          </a:xfrm>
          <a:prstGeom prst="rect">
            <a:avLst/>
          </a:prstGeom>
          <a:noFill/>
          <a:ln w="9525">
            <a:noFill/>
          </a:ln>
        </p:spPr>
        <p:txBody>
          <a:bodyPr wrap="square" lIns="36000" tIns="36000" rIns="36000" bIns="36000" anchor="ctr" anchorCtr="0">
            <a:noAutofit/>
          </a:bodyPr>
          <a:lstStyle/>
          <a:p>
            <a:pPr fontAlgn="ctr">
              <a:lnSpc>
                <a:spcPct val="140000"/>
              </a:lnSpc>
            </a:pPr>
            <a:r>
              <a:rPr lang="zh-CN" altLang="en-US" sz="2400" b="1" dirty="0">
                <a:latin typeface="+mj-ea"/>
                <a:ea typeface="+mj-ea"/>
                <a:sym typeface="+mn-ea"/>
              </a:rPr>
              <a:t>劣势分析</a:t>
            </a:r>
            <a:endParaRPr lang="en-US" altLang="zh-CN" sz="2400" b="1" dirty="0">
              <a:latin typeface="+mj-ea"/>
              <a:ea typeface="+mj-ea"/>
              <a:sym typeface="+mn-ea"/>
            </a:endParaRPr>
          </a:p>
        </p:txBody>
      </p:sp>
      <p:sp>
        <p:nvSpPr>
          <p:cNvPr id="44" name="Text9">
            <a:extLst>
              <a:ext uri="{FF2B5EF4-FFF2-40B4-BE49-F238E27FC236}">
                <a16:creationId xmlns:a16="http://schemas.microsoft.com/office/drawing/2014/main" id="{179E8E44-DBD6-18E0-342B-C8716E898543}"/>
              </a:ext>
            </a:extLst>
          </p:cNvPr>
          <p:cNvSpPr/>
          <p:nvPr>
            <p:custDataLst>
              <p:tags r:id="rId10"/>
            </p:custDataLst>
          </p:nvPr>
        </p:nvSpPr>
        <p:spPr>
          <a:xfrm>
            <a:off x="5341516" y="2897340"/>
            <a:ext cx="5793213" cy="804879"/>
          </a:xfrm>
          <a:prstGeom prst="rect">
            <a:avLst/>
          </a:prstGeom>
          <a:noFill/>
          <a:ln w="9525">
            <a:noFill/>
          </a:ln>
        </p:spPr>
        <p:txBody>
          <a:bodyPr wrap="square" lIns="36000" tIns="36000" rIns="36000" bIns="36000">
            <a:normAutofit fontScale="85000" lnSpcReduction="20000"/>
          </a:bodyPr>
          <a:lstStyle/>
          <a:p>
            <a:pPr algn="l"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名创优品的主要劣势包括管理和运营上的不规范，以及市场竞争激烈导致的利润率下降。此外，由于依赖大规模采购和廉价商品策略，名创优品面临较大的库存压力和现金流挑战。</a:t>
            </a:r>
            <a:endParaRPr lang="en-ID" altLang="zh-CN" sz="1400" dirty="0">
              <a:solidFill>
                <a:schemeClr val="bg2"/>
              </a:solidFill>
              <a:latin typeface="思源黑体 Normal" panose="020B0400000000000000" pitchFamily="34" charset="-122"/>
              <a:ea typeface="思源黑体 Normal" panose="020B0400000000000000" pitchFamily="34" charset="-122"/>
              <a:cs typeface="Inter" pitchFamily="2" charset="0"/>
            </a:endParaRPr>
          </a:p>
        </p:txBody>
      </p:sp>
      <p:sp>
        <p:nvSpPr>
          <p:cNvPr id="45" name="Text10">
            <a:extLst>
              <a:ext uri="{FF2B5EF4-FFF2-40B4-BE49-F238E27FC236}">
                <a16:creationId xmlns:a16="http://schemas.microsoft.com/office/drawing/2014/main" id="{1F92CD86-D094-C9D5-BD77-9A19FA438C02}"/>
              </a:ext>
            </a:extLst>
          </p:cNvPr>
          <p:cNvSpPr/>
          <p:nvPr>
            <p:custDataLst>
              <p:tags r:id="rId11"/>
            </p:custDataLst>
          </p:nvPr>
        </p:nvSpPr>
        <p:spPr>
          <a:xfrm>
            <a:off x="5341512" y="3803982"/>
            <a:ext cx="4850231" cy="314663"/>
          </a:xfrm>
          <a:prstGeom prst="rect">
            <a:avLst/>
          </a:prstGeom>
          <a:noFill/>
          <a:ln w="9525">
            <a:noFill/>
          </a:ln>
        </p:spPr>
        <p:txBody>
          <a:bodyPr wrap="square" lIns="36000" tIns="36000" rIns="36000" bIns="36000" anchor="ctr" anchorCtr="0">
            <a:noAutofit/>
          </a:bodyPr>
          <a:lstStyle/>
          <a:p>
            <a:pPr algn="l" fontAlgn="ctr">
              <a:lnSpc>
                <a:spcPct val="120000"/>
              </a:lnSpc>
            </a:pPr>
            <a:r>
              <a:rPr lang="zh-CN" altLang="en-US" sz="2400" b="1" dirty="0">
                <a:latin typeface="+mj-ea"/>
                <a:ea typeface="+mj-ea"/>
                <a:sym typeface="+mn-ea"/>
              </a:rPr>
              <a:t>机会分析</a:t>
            </a:r>
            <a:endParaRPr lang="en-US" altLang="zh-CN" sz="2400" b="1" dirty="0">
              <a:solidFill>
                <a:schemeClr val="tx1"/>
              </a:solidFill>
              <a:latin typeface="+mj-ea"/>
              <a:ea typeface="+mj-ea"/>
              <a:cs typeface="Inter" pitchFamily="2" charset="0"/>
              <a:sym typeface="+mn-ea"/>
            </a:endParaRPr>
          </a:p>
        </p:txBody>
      </p:sp>
      <p:sp>
        <p:nvSpPr>
          <p:cNvPr id="46" name="Text11">
            <a:extLst>
              <a:ext uri="{FF2B5EF4-FFF2-40B4-BE49-F238E27FC236}">
                <a16:creationId xmlns:a16="http://schemas.microsoft.com/office/drawing/2014/main" id="{F7FB50C2-6810-61F8-5116-CB5BE58504F1}"/>
              </a:ext>
            </a:extLst>
          </p:cNvPr>
          <p:cNvSpPr/>
          <p:nvPr>
            <p:custDataLst>
              <p:tags r:id="rId12"/>
            </p:custDataLst>
          </p:nvPr>
        </p:nvSpPr>
        <p:spPr>
          <a:xfrm>
            <a:off x="5341512" y="4260510"/>
            <a:ext cx="5793213" cy="804879"/>
          </a:xfrm>
          <a:prstGeom prst="rect">
            <a:avLst/>
          </a:prstGeom>
          <a:noFill/>
          <a:ln w="9525">
            <a:noFill/>
          </a:ln>
        </p:spPr>
        <p:txBody>
          <a:bodyPr wrap="square" lIns="36000" tIns="36000" rIns="36000" bIns="36000">
            <a:normAutofit fontScale="85000" lnSpcReduction="20000"/>
          </a:bodyPr>
          <a:lstStyle/>
          <a:p>
            <a:pPr algn="l"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随着消费升级趋势的兴起，名创优品有机会通过推出高品质、高附加值的商品来吸引更广泛的消费群体。同时，通过数字化和线上渠道的拓展，名创优品可以进一步拓宽市场覆盖和提升用户体验。</a:t>
            </a:r>
            <a:endParaRPr lang="en-ID" altLang="zh-CN" sz="1400" dirty="0">
              <a:solidFill>
                <a:schemeClr val="bg2"/>
              </a:solidFill>
              <a:latin typeface="思源黑体 Normal" panose="020B0400000000000000" pitchFamily="34" charset="-122"/>
              <a:ea typeface="思源黑体 Normal" panose="020B0400000000000000" pitchFamily="34" charset="-122"/>
              <a:cs typeface="Inter" pitchFamily="2" charset="0"/>
            </a:endParaRPr>
          </a:p>
        </p:txBody>
      </p:sp>
      <p:sp>
        <p:nvSpPr>
          <p:cNvPr id="37" name="Text12">
            <a:extLst>
              <a:ext uri="{FF2B5EF4-FFF2-40B4-BE49-F238E27FC236}">
                <a16:creationId xmlns:a16="http://schemas.microsoft.com/office/drawing/2014/main" id="{6DBAB517-E8BD-3C1D-C3E9-56C9F0410717}"/>
              </a:ext>
            </a:extLst>
          </p:cNvPr>
          <p:cNvSpPr/>
          <p:nvPr>
            <p:custDataLst>
              <p:tags r:id="rId13"/>
            </p:custDataLst>
          </p:nvPr>
        </p:nvSpPr>
        <p:spPr>
          <a:xfrm>
            <a:off x="5341512" y="5167153"/>
            <a:ext cx="4850231" cy="314663"/>
          </a:xfrm>
          <a:prstGeom prst="rect">
            <a:avLst/>
          </a:prstGeom>
          <a:noFill/>
          <a:ln w="9525">
            <a:noFill/>
          </a:ln>
        </p:spPr>
        <p:txBody>
          <a:bodyPr wrap="square" lIns="36000" tIns="36000" rIns="36000" bIns="36000" anchor="ctr" anchorCtr="0">
            <a:noAutofit/>
          </a:bodyPr>
          <a:lstStyle/>
          <a:p>
            <a:pPr algn="l" fontAlgn="ctr">
              <a:lnSpc>
                <a:spcPct val="120000"/>
              </a:lnSpc>
            </a:pPr>
            <a:r>
              <a:rPr lang="zh-CN" altLang="en-US" sz="2400" b="1" dirty="0">
                <a:latin typeface="+mj-ea"/>
                <a:ea typeface="+mj-ea"/>
                <a:sym typeface="+mn-ea"/>
              </a:rPr>
              <a:t>威胁分析</a:t>
            </a:r>
            <a:endParaRPr lang="en-US" altLang="zh-CN" sz="2400" b="1" dirty="0">
              <a:solidFill>
                <a:schemeClr val="tx1"/>
              </a:solidFill>
              <a:latin typeface="+mj-ea"/>
              <a:ea typeface="+mj-ea"/>
              <a:cs typeface="Inter" pitchFamily="2" charset="0"/>
              <a:sym typeface="+mn-ea"/>
            </a:endParaRPr>
          </a:p>
        </p:txBody>
      </p:sp>
      <p:sp>
        <p:nvSpPr>
          <p:cNvPr id="40" name="Text13">
            <a:extLst>
              <a:ext uri="{FF2B5EF4-FFF2-40B4-BE49-F238E27FC236}">
                <a16:creationId xmlns:a16="http://schemas.microsoft.com/office/drawing/2014/main" id="{B18F79A2-D5BC-4F0A-1484-6A9124B01239}"/>
              </a:ext>
            </a:extLst>
          </p:cNvPr>
          <p:cNvSpPr/>
          <p:nvPr>
            <p:custDataLst>
              <p:tags r:id="rId14"/>
            </p:custDataLst>
          </p:nvPr>
        </p:nvSpPr>
        <p:spPr>
          <a:xfrm>
            <a:off x="5341512" y="5623681"/>
            <a:ext cx="5793213" cy="804879"/>
          </a:xfrm>
          <a:prstGeom prst="rect">
            <a:avLst/>
          </a:prstGeom>
          <a:noFill/>
          <a:ln w="9525">
            <a:noFill/>
          </a:ln>
        </p:spPr>
        <p:txBody>
          <a:bodyPr wrap="square" lIns="36000" tIns="36000" rIns="36000" bIns="36000">
            <a:normAutofit fontScale="85000" lnSpcReduction="20000"/>
          </a:bodyPr>
          <a:lstStyle/>
          <a:p>
            <a:pPr algn="l"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名创优品面临的主要威胁包括激烈的市场竞争和消费习惯的变化。新兴品牌的崛起和电商平台的冲击使市场竞争更加激烈，而消费者对个性化和差异化产品的需求则对名创优品的传统模式构成挑战。</a:t>
            </a:r>
          </a:p>
        </p:txBody>
      </p:sp>
      <p:pic>
        <p:nvPicPr>
          <p:cNvPr id="21" name="图片 20">
            <a:extLst>
              <a:ext uri="{FF2B5EF4-FFF2-40B4-BE49-F238E27FC236}">
                <a16:creationId xmlns:a16="http://schemas.microsoft.com/office/drawing/2014/main" id="{5CFFAEED-9238-5FBF-223A-A4FABAE4C24F}"/>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3340767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1">
            <a:extLst>
              <a:ext uri="{FF2B5EF4-FFF2-40B4-BE49-F238E27FC236}">
                <a16:creationId xmlns:a16="http://schemas.microsoft.com/office/drawing/2014/main" id="{E9F9809D-61C6-B83A-2855-94F22BF78CD6}"/>
              </a:ext>
            </a:extLst>
          </p:cNvPr>
          <p:cNvSpPr txBox="1"/>
          <p:nvPr>
            <p:custDataLst>
              <p:tags r:id="rId2"/>
            </p:custDataLst>
          </p:nvPr>
        </p:nvSpPr>
        <p:spPr>
          <a:xfrm>
            <a:off x="781801"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en-US" altLang="zh-CN"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4C</a:t>
            </a: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分析</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grpSp>
        <p:nvGrpSpPr>
          <p:cNvPr id="54" name="Shape1">
            <a:extLst>
              <a:ext uri="{FF2B5EF4-FFF2-40B4-BE49-F238E27FC236}">
                <a16:creationId xmlns:a16="http://schemas.microsoft.com/office/drawing/2014/main" id="{4B7EA15D-7959-221E-2EDB-9159692A9670}"/>
              </a:ext>
            </a:extLst>
          </p:cNvPr>
          <p:cNvGrpSpPr/>
          <p:nvPr>
            <p:custDataLst>
              <p:tags r:id="rId3"/>
            </p:custDataLst>
          </p:nvPr>
        </p:nvGrpSpPr>
        <p:grpSpPr>
          <a:xfrm>
            <a:off x="263687" y="1678923"/>
            <a:ext cx="4853466" cy="4523058"/>
            <a:chOff x="263687" y="1678923"/>
            <a:chExt cx="4853466" cy="4523058"/>
          </a:xfrm>
        </p:grpSpPr>
        <p:sp>
          <p:nvSpPr>
            <p:cNvPr id="5" name="任意多边形: 形状 4">
              <a:extLst>
                <a:ext uri="{FF2B5EF4-FFF2-40B4-BE49-F238E27FC236}">
                  <a16:creationId xmlns:a16="http://schemas.microsoft.com/office/drawing/2014/main" id="{044D96A4-6B6C-9237-ADE9-47EBEC979D17}"/>
                </a:ext>
              </a:extLst>
            </p:cNvPr>
            <p:cNvSpPr/>
            <p:nvPr/>
          </p:nvSpPr>
          <p:spPr>
            <a:xfrm>
              <a:off x="263687" y="1678923"/>
              <a:ext cx="4853466" cy="964536"/>
            </a:xfrm>
            <a:custGeom>
              <a:avLst/>
              <a:gdLst>
                <a:gd name="connsiteX0" fmla="*/ 482268 w 4853466"/>
                <a:gd name="connsiteY0" fmla="*/ 0 h 964536"/>
                <a:gd name="connsiteX1" fmla="*/ 4853467 w 4853466"/>
                <a:gd name="connsiteY1" fmla="*/ 0 h 964536"/>
                <a:gd name="connsiteX2" fmla="*/ 4853467 w 4853466"/>
                <a:gd name="connsiteY2" fmla="*/ 964536 h 964536"/>
                <a:gd name="connsiteX3" fmla="*/ 482268 w 4853466"/>
                <a:gd name="connsiteY3" fmla="*/ 964536 h 964536"/>
                <a:gd name="connsiteX4" fmla="*/ 0 w 4853466"/>
                <a:gd name="connsiteY4" fmla="*/ 482268 h 964536"/>
                <a:gd name="connsiteX5" fmla="*/ 0 w 4853466"/>
                <a:gd name="connsiteY5" fmla="*/ 482268 h 964536"/>
                <a:gd name="connsiteX6" fmla="*/ 482268 w 4853466"/>
                <a:gd name="connsiteY6" fmla="*/ 0 h 9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3466" h="964536">
                  <a:moveTo>
                    <a:pt x="482268" y="0"/>
                  </a:moveTo>
                  <a:lnTo>
                    <a:pt x="4853467" y="0"/>
                  </a:lnTo>
                  <a:lnTo>
                    <a:pt x="4853467" y="964536"/>
                  </a:lnTo>
                  <a:lnTo>
                    <a:pt x="482268" y="964536"/>
                  </a:lnTo>
                  <a:cubicBezTo>
                    <a:pt x="216097" y="964536"/>
                    <a:pt x="0" y="748439"/>
                    <a:pt x="0" y="482268"/>
                  </a:cubicBezTo>
                  <a:lnTo>
                    <a:pt x="0" y="482268"/>
                  </a:lnTo>
                  <a:cubicBezTo>
                    <a:pt x="0" y="216097"/>
                    <a:pt x="216097" y="0"/>
                    <a:pt x="482268" y="0"/>
                  </a:cubicBezTo>
                  <a:close/>
                </a:path>
              </a:pathLst>
            </a:custGeom>
            <a:solidFill>
              <a:schemeClr val="accent1"/>
            </a:solidFill>
            <a:ln w="20497"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0F6F385A-FC64-07CF-BCFF-0573BDFC2833}"/>
                </a:ext>
              </a:extLst>
            </p:cNvPr>
            <p:cNvSpPr/>
            <p:nvPr/>
          </p:nvSpPr>
          <p:spPr>
            <a:xfrm>
              <a:off x="811010" y="2643459"/>
              <a:ext cx="4306143" cy="540345"/>
            </a:xfrm>
            <a:custGeom>
              <a:avLst/>
              <a:gdLst>
                <a:gd name="connsiteX0" fmla="*/ 4306144 w 4306143"/>
                <a:gd name="connsiteY0" fmla="*/ 0 h 540345"/>
                <a:gd name="connsiteX1" fmla="*/ 1879410 w 4306143"/>
                <a:gd name="connsiteY1" fmla="*/ 540346 h 540345"/>
                <a:gd name="connsiteX2" fmla="*/ 0 w 4306143"/>
                <a:gd name="connsiteY2" fmla="*/ 540346 h 540345"/>
                <a:gd name="connsiteX3" fmla="*/ 0 w 4306143"/>
                <a:gd name="connsiteY3" fmla="*/ 365908 h 540345"/>
                <a:gd name="connsiteX4" fmla="*/ 1757920 w 4306143"/>
                <a:gd name="connsiteY4" fmla="*/ 0 h 540345"/>
                <a:gd name="connsiteX5" fmla="*/ 4306144 w 4306143"/>
                <a:gd name="connsiteY5" fmla="*/ 0 h 54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6143" h="540345">
                  <a:moveTo>
                    <a:pt x="4306144" y="0"/>
                  </a:moveTo>
                  <a:lnTo>
                    <a:pt x="1879410" y="540346"/>
                  </a:lnTo>
                  <a:lnTo>
                    <a:pt x="0" y="540346"/>
                  </a:lnTo>
                  <a:lnTo>
                    <a:pt x="0" y="365908"/>
                  </a:lnTo>
                  <a:lnTo>
                    <a:pt x="1757920" y="0"/>
                  </a:lnTo>
                  <a:lnTo>
                    <a:pt x="4306144" y="0"/>
                  </a:lnTo>
                  <a:close/>
                </a:path>
              </a:pathLst>
            </a:custGeom>
            <a:solidFill>
              <a:schemeClr val="accent5"/>
            </a:solidFill>
            <a:ln w="20497" cap="flat">
              <a:no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CFF5EAC6-0204-4E19-52C6-F76E9A7BE1CE}"/>
                </a:ext>
              </a:extLst>
            </p:cNvPr>
            <p:cNvSpPr/>
            <p:nvPr/>
          </p:nvSpPr>
          <p:spPr>
            <a:xfrm>
              <a:off x="811010" y="3009367"/>
              <a:ext cx="3905963" cy="923492"/>
            </a:xfrm>
            <a:custGeom>
              <a:avLst/>
              <a:gdLst>
                <a:gd name="connsiteX0" fmla="*/ 0 w 3905963"/>
                <a:gd name="connsiteY0" fmla="*/ 0 h 923492"/>
                <a:gd name="connsiteX1" fmla="*/ 3905964 w 3905963"/>
                <a:gd name="connsiteY1" fmla="*/ 0 h 923492"/>
                <a:gd name="connsiteX2" fmla="*/ 3905964 w 3905963"/>
                <a:gd name="connsiteY2" fmla="*/ 923492 h 923492"/>
                <a:gd name="connsiteX3" fmla="*/ 0 w 3905963"/>
                <a:gd name="connsiteY3" fmla="*/ 923492 h 923492"/>
              </a:gdLst>
              <a:ahLst/>
              <a:cxnLst>
                <a:cxn ang="0">
                  <a:pos x="connsiteX0" y="connsiteY0"/>
                </a:cxn>
                <a:cxn ang="0">
                  <a:pos x="connsiteX1" y="connsiteY1"/>
                </a:cxn>
                <a:cxn ang="0">
                  <a:pos x="connsiteX2" y="connsiteY2"/>
                </a:cxn>
                <a:cxn ang="0">
                  <a:pos x="connsiteX3" y="connsiteY3"/>
                </a:cxn>
              </a:cxnLst>
              <a:rect l="l" t="t" r="r" b="b"/>
              <a:pathLst>
                <a:path w="3905963" h="923492">
                  <a:moveTo>
                    <a:pt x="0" y="0"/>
                  </a:moveTo>
                  <a:lnTo>
                    <a:pt x="3905964" y="0"/>
                  </a:lnTo>
                  <a:lnTo>
                    <a:pt x="3905964" y="923492"/>
                  </a:lnTo>
                  <a:lnTo>
                    <a:pt x="0" y="923492"/>
                  </a:lnTo>
                  <a:close/>
                </a:path>
              </a:pathLst>
            </a:custGeom>
            <a:solidFill>
              <a:schemeClr val="accent2"/>
            </a:solidFill>
            <a:ln w="20497"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FAB640DB-77D9-98FF-9D63-45110A9FA3B0}"/>
                </a:ext>
              </a:extLst>
            </p:cNvPr>
            <p:cNvSpPr/>
            <p:nvPr/>
          </p:nvSpPr>
          <p:spPr>
            <a:xfrm>
              <a:off x="1149624" y="3932859"/>
              <a:ext cx="3567349" cy="444712"/>
            </a:xfrm>
            <a:custGeom>
              <a:avLst/>
              <a:gdLst>
                <a:gd name="connsiteX0" fmla="*/ 3567350 w 3567349"/>
                <a:gd name="connsiteY0" fmla="*/ 0 h 444712"/>
                <a:gd name="connsiteX1" fmla="*/ 1672548 w 3567349"/>
                <a:gd name="connsiteY1" fmla="*/ 444713 h 444712"/>
                <a:gd name="connsiteX2" fmla="*/ 0 w 3567349"/>
                <a:gd name="connsiteY2" fmla="*/ 444713 h 444712"/>
                <a:gd name="connsiteX3" fmla="*/ 0 w 3567349"/>
                <a:gd name="connsiteY3" fmla="*/ 358110 h 444712"/>
                <a:gd name="connsiteX4" fmla="*/ 1559677 w 3567349"/>
                <a:gd name="connsiteY4" fmla="*/ 0 h 444712"/>
                <a:gd name="connsiteX5" fmla="*/ 3567350 w 3567349"/>
                <a:gd name="connsiteY5" fmla="*/ 0 h 44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349" h="444712">
                  <a:moveTo>
                    <a:pt x="3567350" y="0"/>
                  </a:moveTo>
                  <a:lnTo>
                    <a:pt x="1672548" y="444713"/>
                  </a:lnTo>
                  <a:lnTo>
                    <a:pt x="0" y="444713"/>
                  </a:lnTo>
                  <a:lnTo>
                    <a:pt x="0" y="358110"/>
                  </a:lnTo>
                  <a:lnTo>
                    <a:pt x="1559677" y="0"/>
                  </a:lnTo>
                  <a:lnTo>
                    <a:pt x="3567350" y="0"/>
                  </a:lnTo>
                  <a:close/>
                </a:path>
              </a:pathLst>
            </a:custGeom>
            <a:solidFill>
              <a:schemeClr val="accent5"/>
            </a:solidFill>
            <a:ln w="204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AB04802D-AE7B-B859-8801-BD771E35F365}"/>
                </a:ext>
              </a:extLst>
            </p:cNvPr>
            <p:cNvSpPr/>
            <p:nvPr/>
          </p:nvSpPr>
          <p:spPr>
            <a:xfrm>
              <a:off x="1149624" y="4290968"/>
              <a:ext cx="3228735" cy="798102"/>
            </a:xfrm>
            <a:custGeom>
              <a:avLst/>
              <a:gdLst>
                <a:gd name="connsiteX0" fmla="*/ 0 w 3228735"/>
                <a:gd name="connsiteY0" fmla="*/ 0 h 798102"/>
                <a:gd name="connsiteX1" fmla="*/ 3228736 w 3228735"/>
                <a:gd name="connsiteY1" fmla="*/ 0 h 798102"/>
                <a:gd name="connsiteX2" fmla="*/ 3228736 w 3228735"/>
                <a:gd name="connsiteY2" fmla="*/ 798102 h 798102"/>
                <a:gd name="connsiteX3" fmla="*/ 0 w 3228735"/>
                <a:gd name="connsiteY3" fmla="*/ 798102 h 798102"/>
              </a:gdLst>
              <a:ahLst/>
              <a:cxnLst>
                <a:cxn ang="0">
                  <a:pos x="connsiteX0" y="connsiteY0"/>
                </a:cxn>
                <a:cxn ang="0">
                  <a:pos x="connsiteX1" y="connsiteY1"/>
                </a:cxn>
                <a:cxn ang="0">
                  <a:pos x="connsiteX2" y="connsiteY2"/>
                </a:cxn>
                <a:cxn ang="0">
                  <a:pos x="connsiteX3" y="connsiteY3"/>
                </a:cxn>
              </a:cxnLst>
              <a:rect l="l" t="t" r="r" b="b"/>
              <a:pathLst>
                <a:path w="3228735" h="798102">
                  <a:moveTo>
                    <a:pt x="0" y="0"/>
                  </a:moveTo>
                  <a:lnTo>
                    <a:pt x="3228736" y="0"/>
                  </a:lnTo>
                  <a:lnTo>
                    <a:pt x="3228736" y="798102"/>
                  </a:lnTo>
                  <a:lnTo>
                    <a:pt x="0" y="798102"/>
                  </a:lnTo>
                  <a:close/>
                </a:path>
              </a:pathLst>
            </a:custGeom>
            <a:solidFill>
              <a:schemeClr val="accent3"/>
            </a:solidFill>
            <a:ln w="204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EF512B2-C912-CEFB-9F52-7C64553421F6}"/>
                </a:ext>
              </a:extLst>
            </p:cNvPr>
            <p:cNvSpPr/>
            <p:nvPr/>
          </p:nvSpPr>
          <p:spPr>
            <a:xfrm>
              <a:off x="1676220" y="5089071"/>
              <a:ext cx="2702139" cy="465029"/>
            </a:xfrm>
            <a:custGeom>
              <a:avLst/>
              <a:gdLst>
                <a:gd name="connsiteX0" fmla="*/ 2702140 w 2702139"/>
                <a:gd name="connsiteY0" fmla="*/ 0 h 465029"/>
                <a:gd name="connsiteX1" fmla="*/ 1162985 w 2702139"/>
                <a:gd name="connsiteY1" fmla="*/ 453127 h 465029"/>
                <a:gd name="connsiteX2" fmla="*/ 0 w 2702139"/>
                <a:gd name="connsiteY2" fmla="*/ 465030 h 465029"/>
                <a:gd name="connsiteX3" fmla="*/ 0 w 2702139"/>
                <a:gd name="connsiteY3" fmla="*/ 371654 h 465029"/>
                <a:gd name="connsiteX4" fmla="*/ 1287759 w 2702139"/>
                <a:gd name="connsiteY4" fmla="*/ 0 h 465029"/>
                <a:gd name="connsiteX5" fmla="*/ 2702140 w 2702139"/>
                <a:gd name="connsiteY5" fmla="*/ 0 h 4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2139" h="465029">
                  <a:moveTo>
                    <a:pt x="2702140" y="0"/>
                  </a:moveTo>
                  <a:lnTo>
                    <a:pt x="1162985" y="453127"/>
                  </a:lnTo>
                  <a:lnTo>
                    <a:pt x="0" y="465030"/>
                  </a:lnTo>
                  <a:lnTo>
                    <a:pt x="0" y="371654"/>
                  </a:lnTo>
                  <a:lnTo>
                    <a:pt x="1287759" y="0"/>
                  </a:lnTo>
                  <a:lnTo>
                    <a:pt x="2702140" y="0"/>
                  </a:lnTo>
                  <a:close/>
                </a:path>
              </a:pathLst>
            </a:custGeom>
            <a:solidFill>
              <a:schemeClr val="accent5"/>
            </a:solidFill>
            <a:ln w="204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F541A6E4-A1C3-A24F-3B23-E80C8990A884}"/>
                </a:ext>
              </a:extLst>
            </p:cNvPr>
            <p:cNvSpPr/>
            <p:nvPr/>
          </p:nvSpPr>
          <p:spPr>
            <a:xfrm>
              <a:off x="1676220" y="5460725"/>
              <a:ext cx="2379532" cy="741256"/>
            </a:xfrm>
            <a:custGeom>
              <a:avLst/>
              <a:gdLst>
                <a:gd name="connsiteX0" fmla="*/ 0 w 2379532"/>
                <a:gd name="connsiteY0" fmla="*/ 0 h 741256"/>
                <a:gd name="connsiteX1" fmla="*/ 2008904 w 2379532"/>
                <a:gd name="connsiteY1" fmla="*/ 0 h 741256"/>
                <a:gd name="connsiteX2" fmla="*/ 2379533 w 2379532"/>
                <a:gd name="connsiteY2" fmla="*/ 370628 h 741256"/>
                <a:gd name="connsiteX3" fmla="*/ 2379533 w 2379532"/>
                <a:gd name="connsiteY3" fmla="*/ 370628 h 741256"/>
                <a:gd name="connsiteX4" fmla="*/ 2008904 w 2379532"/>
                <a:gd name="connsiteY4" fmla="*/ 741256 h 741256"/>
                <a:gd name="connsiteX5" fmla="*/ 0 w 2379532"/>
                <a:gd name="connsiteY5" fmla="*/ 741256 h 741256"/>
                <a:gd name="connsiteX6" fmla="*/ 0 w 2379532"/>
                <a:gd name="connsiteY6" fmla="*/ 205 h 741256"/>
                <a:gd name="connsiteX7" fmla="*/ 0 w 2379532"/>
                <a:gd name="connsiteY7" fmla="*/ 205 h 74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532" h="741256">
                  <a:moveTo>
                    <a:pt x="0" y="0"/>
                  </a:moveTo>
                  <a:lnTo>
                    <a:pt x="2008904" y="0"/>
                  </a:lnTo>
                  <a:cubicBezTo>
                    <a:pt x="2213509" y="0"/>
                    <a:pt x="2379533" y="166023"/>
                    <a:pt x="2379533" y="370628"/>
                  </a:cubicBezTo>
                  <a:lnTo>
                    <a:pt x="2379533" y="370628"/>
                  </a:lnTo>
                  <a:cubicBezTo>
                    <a:pt x="2379533" y="575233"/>
                    <a:pt x="2213509" y="741256"/>
                    <a:pt x="2008904" y="741256"/>
                  </a:cubicBezTo>
                  <a:lnTo>
                    <a:pt x="0" y="741256"/>
                  </a:lnTo>
                  <a:lnTo>
                    <a:pt x="0" y="205"/>
                  </a:lnTo>
                  <a:lnTo>
                    <a:pt x="0" y="205"/>
                  </a:lnTo>
                  <a:close/>
                </a:path>
              </a:pathLst>
            </a:custGeom>
            <a:solidFill>
              <a:schemeClr val="accent4"/>
            </a:solidFill>
            <a:ln w="20497" cap="flat">
              <a:noFill/>
              <a:prstDash val="solid"/>
              <a:miter/>
            </a:ln>
          </p:spPr>
          <p:txBody>
            <a:bodyPr rtlCol="0" anchor="ctr"/>
            <a:lstStyle/>
            <a:p>
              <a:endParaRPr lang="zh-CN" altLang="en-US"/>
            </a:p>
          </p:txBody>
        </p:sp>
      </p:grpSp>
      <p:sp>
        <p:nvSpPr>
          <p:cNvPr id="22" name="Text2">
            <a:extLst>
              <a:ext uri="{FF2B5EF4-FFF2-40B4-BE49-F238E27FC236}">
                <a16:creationId xmlns:a16="http://schemas.microsoft.com/office/drawing/2014/main" id="{D2AB2562-DEA9-8DE9-7E01-9BDB0A51DA12}"/>
              </a:ext>
            </a:extLst>
          </p:cNvPr>
          <p:cNvSpPr/>
          <p:nvPr>
            <p:custDataLst>
              <p:tags r:id="rId4"/>
            </p:custDataLst>
          </p:nvPr>
        </p:nvSpPr>
        <p:spPr>
          <a:xfrm>
            <a:off x="6223095" y="1297059"/>
            <a:ext cx="3024994" cy="420770"/>
          </a:xfrm>
          <a:prstGeom prst="rect">
            <a:avLst/>
          </a:prstGeom>
          <a:gradFill flip="none" rotWithShape="1">
            <a:gsLst>
              <a:gs pos="0">
                <a:schemeClr val="accent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cxnSp>
        <p:nvCxnSpPr>
          <p:cNvPr id="23" name="Text3">
            <a:extLst>
              <a:ext uri="{FF2B5EF4-FFF2-40B4-BE49-F238E27FC236}">
                <a16:creationId xmlns:a16="http://schemas.microsoft.com/office/drawing/2014/main" id="{B1A190AC-91EA-E72C-255A-6AB52D89CB88}"/>
              </a:ext>
            </a:extLst>
          </p:cNvPr>
          <p:cNvCxnSpPr>
            <a:cxnSpLocks/>
          </p:cNvCxnSpPr>
          <p:nvPr>
            <p:custDataLst>
              <p:tags r:id="rId5"/>
            </p:custDataLst>
          </p:nvPr>
        </p:nvCxnSpPr>
        <p:spPr>
          <a:xfrm>
            <a:off x="6223095" y="1297059"/>
            <a:ext cx="0" cy="42077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4">
            <a:extLst>
              <a:ext uri="{FF2B5EF4-FFF2-40B4-BE49-F238E27FC236}">
                <a16:creationId xmlns:a16="http://schemas.microsoft.com/office/drawing/2014/main" id="{50C870AE-9C03-39DF-4176-9F9D0C07CD8A}"/>
              </a:ext>
            </a:extLst>
          </p:cNvPr>
          <p:cNvSpPr txBox="1"/>
          <p:nvPr>
            <p:custDataLst>
              <p:tags r:id="rId6"/>
            </p:custDataLst>
          </p:nvPr>
        </p:nvSpPr>
        <p:spPr>
          <a:xfrm>
            <a:off x="6286392" y="1325717"/>
            <a:ext cx="3561436" cy="363454"/>
          </a:xfrm>
          <a:prstGeom prst="rect">
            <a:avLst/>
          </a:prstGeom>
          <a:noFill/>
        </p:spPr>
        <p:txBody>
          <a:bodyPr wrap="square" rtlCol="0" anchor="ctr">
            <a:normAutofit fontScale="92500" lnSpcReduction="20000"/>
          </a:bodyPr>
          <a:lstStyle/>
          <a:p>
            <a:pPr fontAlgn="ctr">
              <a:lnSpc>
                <a:spcPct val="110000"/>
              </a:lnSpc>
            </a:pPr>
            <a:r>
              <a:rPr lang="zh-CN" altLang="en-US" sz="2000" b="1" dirty="0">
                <a:latin typeface="思源黑体 Normal" panose="020B0400000000000000" pitchFamily="34" charset="-122"/>
                <a:ea typeface="思源黑体 Normal" panose="020B0400000000000000" pitchFamily="34" charset="-122"/>
              </a:rPr>
              <a:t>顾客需求</a:t>
            </a:r>
          </a:p>
        </p:txBody>
      </p:sp>
      <p:sp>
        <p:nvSpPr>
          <p:cNvPr id="25" name="Text5">
            <a:extLst>
              <a:ext uri="{FF2B5EF4-FFF2-40B4-BE49-F238E27FC236}">
                <a16:creationId xmlns:a16="http://schemas.microsoft.com/office/drawing/2014/main" id="{0D2D25BB-05C4-DBD8-3A55-0CF08680B694}"/>
              </a:ext>
            </a:extLst>
          </p:cNvPr>
          <p:cNvSpPr txBox="1"/>
          <p:nvPr>
            <p:custDataLst>
              <p:tags r:id="rId7"/>
            </p:custDataLst>
          </p:nvPr>
        </p:nvSpPr>
        <p:spPr>
          <a:xfrm>
            <a:off x="6040885" y="1717831"/>
            <a:ext cx="5800595" cy="863687"/>
          </a:xfrm>
          <a:prstGeom prst="rect">
            <a:avLst/>
          </a:prstGeom>
          <a:noFill/>
        </p:spPr>
        <p:txBody>
          <a:bodyPr wrap="square" rtlCol="0">
            <a:normAutofit lnSpcReduction="10000"/>
          </a:bodyPr>
          <a:lstStyle/>
          <a:p>
            <a:pPr algn="just">
              <a:lnSpc>
                <a:spcPct val="150000"/>
              </a:lnSpc>
              <a:spcBef>
                <a:spcPts val="150"/>
              </a:spcBef>
              <a:spcAft>
                <a:spcPts val="150"/>
              </a:spcAft>
            </a:pPr>
            <a:r>
              <a:rPr lang="zh-CN" altLang="en-US" sz="1200" dirty="0">
                <a:solidFill>
                  <a:schemeClr val="bg2"/>
                </a:solidFill>
                <a:latin typeface="思源黑体 Normal" panose="020B0400000000000000" pitchFamily="34" charset="-122"/>
                <a:ea typeface="思源黑体 Normal" panose="020B0400000000000000" pitchFamily="34" charset="-122"/>
              </a:rPr>
              <a:t>名创优品通过深入市场调研和大数据分析，精准把握消费者需求。公司注重用户体验，不断推出符合目标消费群体喜好的创意产品，满足其对高品质、高性价比商品的需求。</a:t>
            </a:r>
          </a:p>
        </p:txBody>
      </p:sp>
      <p:sp>
        <p:nvSpPr>
          <p:cNvPr id="38" name="Text6">
            <a:extLst>
              <a:ext uri="{FF2B5EF4-FFF2-40B4-BE49-F238E27FC236}">
                <a16:creationId xmlns:a16="http://schemas.microsoft.com/office/drawing/2014/main" id="{F5AA0BBD-CBB2-88C3-EC60-C8CEEE71C7C1}"/>
              </a:ext>
            </a:extLst>
          </p:cNvPr>
          <p:cNvSpPr txBox="1">
            <a:spLocks/>
          </p:cNvSpPr>
          <p:nvPr>
            <p:custDataLst>
              <p:tags r:id="rId8"/>
            </p:custDataLst>
          </p:nvPr>
        </p:nvSpPr>
        <p:spPr>
          <a:xfrm flipH="1">
            <a:off x="5443618" y="1237469"/>
            <a:ext cx="597265" cy="597268"/>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18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26" name="Text7">
            <a:extLst>
              <a:ext uri="{FF2B5EF4-FFF2-40B4-BE49-F238E27FC236}">
                <a16:creationId xmlns:a16="http://schemas.microsoft.com/office/drawing/2014/main" id="{E417DC98-9DF0-9B08-4E9C-2A99DC826D06}"/>
              </a:ext>
            </a:extLst>
          </p:cNvPr>
          <p:cNvSpPr/>
          <p:nvPr>
            <p:custDataLst>
              <p:tags r:id="rId9"/>
            </p:custDataLst>
          </p:nvPr>
        </p:nvSpPr>
        <p:spPr>
          <a:xfrm>
            <a:off x="6223095" y="2643396"/>
            <a:ext cx="3024994" cy="420770"/>
          </a:xfrm>
          <a:prstGeom prst="rect">
            <a:avLst/>
          </a:prstGeom>
          <a:gradFill flip="none" rotWithShape="1">
            <a:gsLst>
              <a:gs pos="0">
                <a:schemeClr val="accent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cxnSp>
        <p:nvCxnSpPr>
          <p:cNvPr id="27" name="Text8">
            <a:extLst>
              <a:ext uri="{FF2B5EF4-FFF2-40B4-BE49-F238E27FC236}">
                <a16:creationId xmlns:a16="http://schemas.microsoft.com/office/drawing/2014/main" id="{8BBC9912-3282-0E11-DCA9-2E08273255DA}"/>
              </a:ext>
            </a:extLst>
          </p:cNvPr>
          <p:cNvCxnSpPr>
            <a:cxnSpLocks/>
          </p:cNvCxnSpPr>
          <p:nvPr>
            <p:custDataLst>
              <p:tags r:id="rId10"/>
            </p:custDataLst>
          </p:nvPr>
        </p:nvCxnSpPr>
        <p:spPr>
          <a:xfrm>
            <a:off x="6223095" y="2643396"/>
            <a:ext cx="0" cy="42077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9">
            <a:extLst>
              <a:ext uri="{FF2B5EF4-FFF2-40B4-BE49-F238E27FC236}">
                <a16:creationId xmlns:a16="http://schemas.microsoft.com/office/drawing/2014/main" id="{D9923D8D-54D8-27BA-4670-8D9F80317BBB}"/>
              </a:ext>
            </a:extLst>
          </p:cNvPr>
          <p:cNvSpPr txBox="1"/>
          <p:nvPr>
            <p:custDataLst>
              <p:tags r:id="rId11"/>
            </p:custDataLst>
          </p:nvPr>
        </p:nvSpPr>
        <p:spPr>
          <a:xfrm>
            <a:off x="6286392" y="2672054"/>
            <a:ext cx="3561436" cy="363454"/>
          </a:xfrm>
          <a:prstGeom prst="rect">
            <a:avLst/>
          </a:prstGeom>
          <a:noFill/>
        </p:spPr>
        <p:txBody>
          <a:bodyPr wrap="square" rtlCol="0" anchor="ctr">
            <a:normAutofit fontScale="92500" lnSpcReduction="20000"/>
          </a:bodyPr>
          <a:lstStyle/>
          <a:p>
            <a:pPr fontAlgn="ctr">
              <a:lnSpc>
                <a:spcPct val="110000"/>
              </a:lnSpc>
            </a:pPr>
            <a:r>
              <a:rPr lang="zh-CN" altLang="en-US" sz="2000" b="1" dirty="0">
                <a:latin typeface="思源黑体 Normal" panose="020B0400000000000000" pitchFamily="34" charset="-122"/>
                <a:ea typeface="思源黑体 Normal" panose="020B0400000000000000" pitchFamily="34" charset="-122"/>
              </a:rPr>
              <a:t>成本控制</a:t>
            </a:r>
          </a:p>
        </p:txBody>
      </p:sp>
      <p:sp>
        <p:nvSpPr>
          <p:cNvPr id="29" name="Text10">
            <a:extLst>
              <a:ext uri="{FF2B5EF4-FFF2-40B4-BE49-F238E27FC236}">
                <a16:creationId xmlns:a16="http://schemas.microsoft.com/office/drawing/2014/main" id="{8C0CC3B5-E618-1E64-43BC-EA465918E77B}"/>
              </a:ext>
            </a:extLst>
          </p:cNvPr>
          <p:cNvSpPr txBox="1"/>
          <p:nvPr>
            <p:custDataLst>
              <p:tags r:id="rId12"/>
            </p:custDataLst>
          </p:nvPr>
        </p:nvSpPr>
        <p:spPr>
          <a:xfrm>
            <a:off x="6040885" y="3064168"/>
            <a:ext cx="5800595" cy="905227"/>
          </a:xfrm>
          <a:prstGeom prst="rect">
            <a:avLst/>
          </a:prstGeom>
          <a:noFill/>
        </p:spPr>
        <p:txBody>
          <a:bodyPr wrap="square" rtlCol="0">
            <a:normAutofit/>
          </a:bodyPr>
          <a:lstStyle/>
          <a:p>
            <a:pPr algn="just">
              <a:lnSpc>
                <a:spcPct val="150000"/>
              </a:lnSpc>
              <a:spcBef>
                <a:spcPts val="150"/>
              </a:spcBef>
              <a:spcAft>
                <a:spcPts val="150"/>
              </a:spcAft>
            </a:pPr>
            <a:r>
              <a:rPr lang="zh-CN" altLang="en-US" sz="1200" dirty="0">
                <a:solidFill>
                  <a:schemeClr val="bg2"/>
                </a:solidFill>
                <a:latin typeface="思源黑体 Normal" panose="020B0400000000000000" pitchFamily="34" charset="-122"/>
                <a:ea typeface="思源黑体 Normal" panose="020B0400000000000000" pitchFamily="34" charset="-122"/>
              </a:rPr>
              <a:t>名创优品采用高效的供应链管理和规模化采购策略，有效降低生产和运营成本。通过优化库存管理和提升物流效率，确保产品以最低的成本快速到达消费者手中，提高企业竞争力。</a:t>
            </a:r>
          </a:p>
        </p:txBody>
      </p:sp>
      <p:sp>
        <p:nvSpPr>
          <p:cNvPr id="39" name="Text11">
            <a:extLst>
              <a:ext uri="{FF2B5EF4-FFF2-40B4-BE49-F238E27FC236}">
                <a16:creationId xmlns:a16="http://schemas.microsoft.com/office/drawing/2014/main" id="{2DA55197-129B-6E48-87D0-B921E60EDC94}"/>
              </a:ext>
            </a:extLst>
          </p:cNvPr>
          <p:cNvSpPr txBox="1">
            <a:spLocks/>
          </p:cNvSpPr>
          <p:nvPr>
            <p:custDataLst>
              <p:tags r:id="rId13"/>
            </p:custDataLst>
          </p:nvPr>
        </p:nvSpPr>
        <p:spPr>
          <a:xfrm flipH="1">
            <a:off x="5443618" y="2537977"/>
            <a:ext cx="597265" cy="597268"/>
          </a:xfrm>
          <a:prstGeom prst="ellipse">
            <a:avLst/>
          </a:prstGeom>
          <a:solidFill>
            <a:schemeClr val="accent2"/>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18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30" name="Text12">
            <a:extLst>
              <a:ext uri="{FF2B5EF4-FFF2-40B4-BE49-F238E27FC236}">
                <a16:creationId xmlns:a16="http://schemas.microsoft.com/office/drawing/2014/main" id="{B3198735-6400-A83C-1949-CB7C7BBF1884}"/>
              </a:ext>
            </a:extLst>
          </p:cNvPr>
          <p:cNvSpPr/>
          <p:nvPr>
            <p:custDataLst>
              <p:tags r:id="rId14"/>
            </p:custDataLst>
          </p:nvPr>
        </p:nvSpPr>
        <p:spPr>
          <a:xfrm>
            <a:off x="6223095" y="4031271"/>
            <a:ext cx="3024994" cy="420770"/>
          </a:xfrm>
          <a:prstGeom prst="rect">
            <a:avLst/>
          </a:prstGeom>
          <a:gradFill flip="none" rotWithShape="1">
            <a:gsLst>
              <a:gs pos="0">
                <a:schemeClr val="accent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cxnSp>
        <p:nvCxnSpPr>
          <p:cNvPr id="31" name="Text13">
            <a:extLst>
              <a:ext uri="{FF2B5EF4-FFF2-40B4-BE49-F238E27FC236}">
                <a16:creationId xmlns:a16="http://schemas.microsoft.com/office/drawing/2014/main" id="{593D4DCF-4112-0816-5DB4-062C3E46FA0D}"/>
              </a:ext>
            </a:extLst>
          </p:cNvPr>
          <p:cNvCxnSpPr/>
          <p:nvPr>
            <p:custDataLst>
              <p:tags r:id="rId15"/>
            </p:custDataLst>
          </p:nvPr>
        </p:nvCxnSpPr>
        <p:spPr>
          <a:xfrm>
            <a:off x="6223095" y="4031271"/>
            <a:ext cx="0" cy="42077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Text14">
            <a:extLst>
              <a:ext uri="{FF2B5EF4-FFF2-40B4-BE49-F238E27FC236}">
                <a16:creationId xmlns:a16="http://schemas.microsoft.com/office/drawing/2014/main" id="{AAFB2E33-941D-DED5-9375-B5F9478110E1}"/>
              </a:ext>
            </a:extLst>
          </p:cNvPr>
          <p:cNvSpPr txBox="1"/>
          <p:nvPr>
            <p:custDataLst>
              <p:tags r:id="rId16"/>
            </p:custDataLst>
          </p:nvPr>
        </p:nvSpPr>
        <p:spPr>
          <a:xfrm>
            <a:off x="6286392" y="4059929"/>
            <a:ext cx="3561436" cy="363454"/>
          </a:xfrm>
          <a:prstGeom prst="rect">
            <a:avLst/>
          </a:prstGeom>
          <a:noFill/>
        </p:spPr>
        <p:txBody>
          <a:bodyPr wrap="square" rtlCol="0" anchor="ctr">
            <a:normAutofit fontScale="92500" lnSpcReduction="20000"/>
          </a:bodyPr>
          <a:lstStyle/>
          <a:p>
            <a:pPr fontAlgn="ctr">
              <a:lnSpc>
                <a:spcPct val="110000"/>
              </a:lnSpc>
            </a:pPr>
            <a:r>
              <a:rPr lang="zh-CN" altLang="en-US" sz="2000" b="1" dirty="0">
                <a:latin typeface="思源黑体 Normal" panose="020B0400000000000000" pitchFamily="34" charset="-122"/>
                <a:ea typeface="思源黑体 Normal" panose="020B0400000000000000" pitchFamily="34" charset="-122"/>
              </a:rPr>
              <a:t>便利性</a:t>
            </a:r>
          </a:p>
        </p:txBody>
      </p:sp>
      <p:sp>
        <p:nvSpPr>
          <p:cNvPr id="33" name="Text15">
            <a:extLst>
              <a:ext uri="{FF2B5EF4-FFF2-40B4-BE49-F238E27FC236}">
                <a16:creationId xmlns:a16="http://schemas.microsoft.com/office/drawing/2014/main" id="{DE977D9A-918B-D51B-18A3-34365B73C2E0}"/>
              </a:ext>
            </a:extLst>
          </p:cNvPr>
          <p:cNvSpPr txBox="1"/>
          <p:nvPr>
            <p:custDataLst>
              <p:tags r:id="rId17"/>
            </p:custDataLst>
          </p:nvPr>
        </p:nvSpPr>
        <p:spPr>
          <a:xfrm>
            <a:off x="6040885" y="4452043"/>
            <a:ext cx="5800595" cy="938405"/>
          </a:xfrm>
          <a:prstGeom prst="rect">
            <a:avLst/>
          </a:prstGeom>
          <a:noFill/>
        </p:spPr>
        <p:txBody>
          <a:bodyPr wrap="square" rtlCol="0">
            <a:normAutofit/>
          </a:bodyPr>
          <a:lstStyle/>
          <a:p>
            <a:pPr algn="just">
              <a:lnSpc>
                <a:spcPct val="150000"/>
              </a:lnSpc>
              <a:spcBef>
                <a:spcPts val="150"/>
              </a:spcBef>
              <a:spcAft>
                <a:spcPts val="150"/>
              </a:spcAft>
            </a:pPr>
            <a:r>
              <a:rPr lang="zh-CN" altLang="en-US" sz="1200" dirty="0">
                <a:solidFill>
                  <a:schemeClr val="bg2"/>
                </a:solidFill>
                <a:latin typeface="思源黑体 Normal" panose="020B0400000000000000" pitchFamily="34" charset="-122"/>
                <a:ea typeface="思源黑体 Normal" panose="020B0400000000000000" pitchFamily="34" charset="-122"/>
              </a:rPr>
              <a:t>名创优品在全球范围内建立了广泛的门店网络，为消费者提供便捷的购物体验。同时，公司积极发展线上销售渠道，通过电商平台和社交媒体提升购买便利性，满足不同场景的消费需求。</a:t>
            </a:r>
          </a:p>
        </p:txBody>
      </p:sp>
      <p:sp>
        <p:nvSpPr>
          <p:cNvPr id="40" name="Text16">
            <a:extLst>
              <a:ext uri="{FF2B5EF4-FFF2-40B4-BE49-F238E27FC236}">
                <a16:creationId xmlns:a16="http://schemas.microsoft.com/office/drawing/2014/main" id="{673FBCFF-BF5C-88AD-F40D-641E15F082AD}"/>
              </a:ext>
            </a:extLst>
          </p:cNvPr>
          <p:cNvSpPr txBox="1">
            <a:spLocks/>
          </p:cNvSpPr>
          <p:nvPr>
            <p:custDataLst>
              <p:tags r:id="rId18"/>
            </p:custDataLst>
          </p:nvPr>
        </p:nvSpPr>
        <p:spPr>
          <a:xfrm flipH="1">
            <a:off x="5443618" y="3929491"/>
            <a:ext cx="597265" cy="597268"/>
          </a:xfrm>
          <a:prstGeom prst="ellipse">
            <a:avLst/>
          </a:prstGeom>
          <a:solidFill>
            <a:schemeClr val="accent3"/>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18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34" name="Text17">
            <a:extLst>
              <a:ext uri="{FF2B5EF4-FFF2-40B4-BE49-F238E27FC236}">
                <a16:creationId xmlns:a16="http://schemas.microsoft.com/office/drawing/2014/main" id="{C07A6571-460A-B279-E263-9F982C602809}"/>
              </a:ext>
            </a:extLst>
          </p:cNvPr>
          <p:cNvSpPr/>
          <p:nvPr>
            <p:custDataLst>
              <p:tags r:id="rId19"/>
            </p:custDataLst>
          </p:nvPr>
        </p:nvSpPr>
        <p:spPr>
          <a:xfrm>
            <a:off x="6223095" y="5478699"/>
            <a:ext cx="3024994" cy="420770"/>
          </a:xfrm>
          <a:prstGeom prst="rect">
            <a:avLst/>
          </a:prstGeom>
          <a:gradFill flip="none" rotWithShape="1">
            <a:gsLst>
              <a:gs pos="0">
                <a:schemeClr val="accent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cxnSp>
        <p:nvCxnSpPr>
          <p:cNvPr id="35" name="Text18">
            <a:extLst>
              <a:ext uri="{FF2B5EF4-FFF2-40B4-BE49-F238E27FC236}">
                <a16:creationId xmlns:a16="http://schemas.microsoft.com/office/drawing/2014/main" id="{DAF2EC85-406E-5E97-244E-AF8EBDC70F2E}"/>
              </a:ext>
            </a:extLst>
          </p:cNvPr>
          <p:cNvCxnSpPr/>
          <p:nvPr>
            <p:custDataLst>
              <p:tags r:id="rId20"/>
            </p:custDataLst>
          </p:nvPr>
        </p:nvCxnSpPr>
        <p:spPr>
          <a:xfrm>
            <a:off x="6223095" y="5478699"/>
            <a:ext cx="0" cy="42077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Text19">
            <a:extLst>
              <a:ext uri="{FF2B5EF4-FFF2-40B4-BE49-F238E27FC236}">
                <a16:creationId xmlns:a16="http://schemas.microsoft.com/office/drawing/2014/main" id="{04C897B7-F52F-CB10-9F89-77BCABFC5734}"/>
              </a:ext>
            </a:extLst>
          </p:cNvPr>
          <p:cNvSpPr txBox="1"/>
          <p:nvPr>
            <p:custDataLst>
              <p:tags r:id="rId21"/>
            </p:custDataLst>
          </p:nvPr>
        </p:nvSpPr>
        <p:spPr>
          <a:xfrm>
            <a:off x="6286392" y="5507357"/>
            <a:ext cx="3561436" cy="363454"/>
          </a:xfrm>
          <a:prstGeom prst="rect">
            <a:avLst/>
          </a:prstGeom>
          <a:noFill/>
        </p:spPr>
        <p:txBody>
          <a:bodyPr wrap="square" rtlCol="0" anchor="ctr">
            <a:normAutofit fontScale="92500" lnSpcReduction="20000"/>
          </a:bodyPr>
          <a:lstStyle/>
          <a:p>
            <a:pPr fontAlgn="ctr">
              <a:lnSpc>
                <a:spcPct val="110000"/>
              </a:lnSpc>
            </a:pPr>
            <a:r>
              <a:rPr lang="zh-CN" altLang="en-US" sz="2000" b="1" dirty="0">
                <a:latin typeface="思源黑体 Normal" panose="020B0400000000000000" pitchFamily="34" charset="-122"/>
                <a:ea typeface="思源黑体 Normal" panose="020B0400000000000000" pitchFamily="34" charset="-122"/>
              </a:rPr>
              <a:t>沟通与反馈</a:t>
            </a:r>
          </a:p>
        </p:txBody>
      </p:sp>
      <p:sp>
        <p:nvSpPr>
          <p:cNvPr id="37" name="Text20">
            <a:extLst>
              <a:ext uri="{FF2B5EF4-FFF2-40B4-BE49-F238E27FC236}">
                <a16:creationId xmlns:a16="http://schemas.microsoft.com/office/drawing/2014/main" id="{6DB849C6-6ADE-08B9-F6C5-4CC4F3FF094E}"/>
              </a:ext>
            </a:extLst>
          </p:cNvPr>
          <p:cNvSpPr txBox="1"/>
          <p:nvPr>
            <p:custDataLst>
              <p:tags r:id="rId22"/>
            </p:custDataLst>
          </p:nvPr>
        </p:nvSpPr>
        <p:spPr>
          <a:xfrm>
            <a:off x="6040885" y="5899472"/>
            <a:ext cx="5800595" cy="807773"/>
          </a:xfrm>
          <a:prstGeom prst="rect">
            <a:avLst/>
          </a:prstGeom>
          <a:noFill/>
        </p:spPr>
        <p:txBody>
          <a:bodyPr wrap="square" rtlCol="0">
            <a:normAutofit/>
          </a:bodyPr>
          <a:lstStyle/>
          <a:p>
            <a:pPr algn="just">
              <a:lnSpc>
                <a:spcPct val="150000"/>
              </a:lnSpc>
              <a:spcBef>
                <a:spcPts val="150"/>
              </a:spcBef>
              <a:spcAft>
                <a:spcPts val="150"/>
              </a:spcAft>
            </a:pPr>
            <a:r>
              <a:rPr lang="zh-CN" altLang="en-US" sz="1200" dirty="0">
                <a:solidFill>
                  <a:schemeClr val="bg2"/>
                </a:solidFill>
                <a:latin typeface="思源黑体 Normal" panose="020B0400000000000000" pitchFamily="34" charset="-122"/>
                <a:ea typeface="思源黑体 Normal" panose="020B0400000000000000" pitchFamily="34" charset="-122"/>
              </a:rPr>
              <a:t>名创优品重视与消费者的互动和沟通，通过多渠道收集用户反馈。利用会员制度和社交平台，及时了解并解决消费者的问题和建议，增强品牌忠诚度和口碑传播效应。</a:t>
            </a:r>
          </a:p>
        </p:txBody>
      </p:sp>
      <p:sp>
        <p:nvSpPr>
          <p:cNvPr id="41" name="Text21">
            <a:extLst>
              <a:ext uri="{FF2B5EF4-FFF2-40B4-BE49-F238E27FC236}">
                <a16:creationId xmlns:a16="http://schemas.microsoft.com/office/drawing/2014/main" id="{D4B046C0-E0D2-C27C-366E-DEBE87E308B5}"/>
              </a:ext>
            </a:extLst>
          </p:cNvPr>
          <p:cNvSpPr txBox="1">
            <a:spLocks/>
          </p:cNvSpPr>
          <p:nvPr>
            <p:custDataLst>
              <p:tags r:id="rId23"/>
            </p:custDataLst>
          </p:nvPr>
        </p:nvSpPr>
        <p:spPr>
          <a:xfrm flipH="1">
            <a:off x="5443618" y="5390449"/>
            <a:ext cx="597265" cy="597268"/>
          </a:xfrm>
          <a:prstGeom prst="ellipse">
            <a:avLst/>
          </a:prstGeom>
          <a:solidFill>
            <a:schemeClr val="accent4"/>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18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3" name="Text22">
            <a:extLst>
              <a:ext uri="{FF2B5EF4-FFF2-40B4-BE49-F238E27FC236}">
                <a16:creationId xmlns:a16="http://schemas.microsoft.com/office/drawing/2014/main" id="{DAE77140-E03F-5F84-815B-9D80C54DA720}"/>
              </a:ext>
            </a:extLst>
          </p:cNvPr>
          <p:cNvSpPr txBox="1"/>
          <p:nvPr>
            <p:custDataLst>
              <p:tags r:id="rId24"/>
            </p:custDataLst>
          </p:nvPr>
        </p:nvSpPr>
        <p:spPr>
          <a:xfrm>
            <a:off x="5473645" y="1320660"/>
            <a:ext cx="537210" cy="430887"/>
          </a:xfrm>
          <a:prstGeom prst="rect">
            <a:avLst/>
          </a:prstGeom>
          <a:noFill/>
        </p:spPr>
        <p:txBody>
          <a:bodyPr wrap="square">
            <a:normAutofit/>
          </a:bodyPr>
          <a:lstStyle/>
          <a:p>
            <a:r>
              <a:rPr lang="en-US" altLang="zh-CN"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01</a:t>
            </a:r>
            <a:endParaRPr lang="zh-CN" altLang="en-US"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9" name="Text23">
            <a:extLst>
              <a:ext uri="{FF2B5EF4-FFF2-40B4-BE49-F238E27FC236}">
                <a16:creationId xmlns:a16="http://schemas.microsoft.com/office/drawing/2014/main" id="{22774955-277C-0282-0C04-055D7002798C}"/>
              </a:ext>
            </a:extLst>
          </p:cNvPr>
          <p:cNvSpPr txBox="1"/>
          <p:nvPr>
            <p:custDataLst>
              <p:tags r:id="rId25"/>
            </p:custDataLst>
          </p:nvPr>
        </p:nvSpPr>
        <p:spPr>
          <a:xfrm>
            <a:off x="5473645" y="2621168"/>
            <a:ext cx="537210" cy="430887"/>
          </a:xfrm>
          <a:prstGeom prst="rect">
            <a:avLst/>
          </a:prstGeom>
          <a:noFill/>
        </p:spPr>
        <p:txBody>
          <a:bodyPr wrap="square">
            <a:normAutofit/>
          </a:bodyPr>
          <a:lstStyle/>
          <a:p>
            <a:r>
              <a:rPr lang="en-US" altLang="zh-CN"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02</a:t>
            </a:r>
            <a:endParaRPr lang="zh-CN" altLang="en-US"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10" name="Text24">
            <a:extLst>
              <a:ext uri="{FF2B5EF4-FFF2-40B4-BE49-F238E27FC236}">
                <a16:creationId xmlns:a16="http://schemas.microsoft.com/office/drawing/2014/main" id="{DF42A5CC-E04D-A712-FEB7-AE7CA382E524}"/>
              </a:ext>
            </a:extLst>
          </p:cNvPr>
          <p:cNvSpPr txBox="1"/>
          <p:nvPr>
            <p:custDataLst>
              <p:tags r:id="rId26"/>
            </p:custDataLst>
          </p:nvPr>
        </p:nvSpPr>
        <p:spPr>
          <a:xfrm>
            <a:off x="5473645" y="4012682"/>
            <a:ext cx="537210" cy="430887"/>
          </a:xfrm>
          <a:prstGeom prst="rect">
            <a:avLst/>
          </a:prstGeom>
          <a:noFill/>
        </p:spPr>
        <p:txBody>
          <a:bodyPr wrap="square">
            <a:normAutofit/>
          </a:bodyPr>
          <a:lstStyle/>
          <a:p>
            <a:r>
              <a:rPr lang="en-US" altLang="zh-CN"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03</a:t>
            </a:r>
            <a:endParaRPr lang="zh-CN" altLang="en-US"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11" name="Text25">
            <a:extLst>
              <a:ext uri="{FF2B5EF4-FFF2-40B4-BE49-F238E27FC236}">
                <a16:creationId xmlns:a16="http://schemas.microsoft.com/office/drawing/2014/main" id="{20022699-73F9-1952-588C-91E7EF338A31}"/>
              </a:ext>
            </a:extLst>
          </p:cNvPr>
          <p:cNvSpPr txBox="1"/>
          <p:nvPr>
            <p:custDataLst>
              <p:tags r:id="rId27"/>
            </p:custDataLst>
          </p:nvPr>
        </p:nvSpPr>
        <p:spPr>
          <a:xfrm>
            <a:off x="5473645" y="5473640"/>
            <a:ext cx="537210" cy="430887"/>
          </a:xfrm>
          <a:prstGeom prst="rect">
            <a:avLst/>
          </a:prstGeom>
          <a:noFill/>
        </p:spPr>
        <p:txBody>
          <a:bodyPr wrap="square">
            <a:normAutofit/>
          </a:bodyPr>
          <a:lstStyle/>
          <a:p>
            <a:r>
              <a:rPr lang="en-US" altLang="zh-CN"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04</a:t>
            </a:r>
            <a:endParaRPr lang="zh-CN" altLang="en-US"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pic>
        <p:nvPicPr>
          <p:cNvPr id="12" name="图片 11">
            <a:extLst>
              <a:ext uri="{FF2B5EF4-FFF2-40B4-BE49-F238E27FC236}">
                <a16:creationId xmlns:a16="http://schemas.microsoft.com/office/drawing/2014/main" id="{E70476EF-F026-169C-034F-CE040F7E02BA}"/>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1236022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175C1040-2F60-9A0C-329E-0937D6C9E84E}"/>
              </a:ext>
            </a:extLst>
          </p:cNvPr>
          <p:cNvSpPr/>
          <p:nvPr/>
        </p:nvSpPr>
        <p:spPr>
          <a:xfrm>
            <a:off x="6041391" y="4661782"/>
            <a:ext cx="6150609" cy="2196219"/>
          </a:xfrm>
          <a:custGeom>
            <a:avLst/>
            <a:gdLst>
              <a:gd name="connsiteX0" fmla="*/ 4870721 w 6150609"/>
              <a:gd name="connsiteY0" fmla="*/ 0 h 2196219"/>
              <a:gd name="connsiteX1" fmla="*/ 6150609 w 6150609"/>
              <a:gd name="connsiteY1" fmla="*/ 0 h 2196219"/>
              <a:gd name="connsiteX2" fmla="*/ 6150609 w 6150609"/>
              <a:gd name="connsiteY2" fmla="*/ 2196219 h 2196219"/>
              <a:gd name="connsiteX3" fmla="*/ 0 w 6150609"/>
              <a:gd name="connsiteY3" fmla="*/ 2196219 h 2196219"/>
              <a:gd name="connsiteX4" fmla="*/ 56789 w 6150609"/>
              <a:gd name="connsiteY4" fmla="*/ 2130660 h 2196219"/>
              <a:gd name="connsiteX5" fmla="*/ 4870721 w 6150609"/>
              <a:gd name="connsiteY5" fmla="*/ 0 h 219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0609" h="2196219">
                <a:moveTo>
                  <a:pt x="4870721" y="0"/>
                </a:moveTo>
                <a:lnTo>
                  <a:pt x="6150609" y="0"/>
                </a:lnTo>
                <a:lnTo>
                  <a:pt x="6150609" y="2196219"/>
                </a:lnTo>
                <a:lnTo>
                  <a:pt x="0" y="2196219"/>
                </a:lnTo>
                <a:lnTo>
                  <a:pt x="56789" y="2130660"/>
                </a:lnTo>
                <a:cubicBezTo>
                  <a:pt x="1246442" y="821751"/>
                  <a:pt x="2962616" y="0"/>
                  <a:pt x="48707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D782D0B9-9B18-1026-D96F-D2671B2CD635}"/>
              </a:ext>
            </a:extLst>
          </p:cNvPr>
          <p:cNvSpPr txBox="1"/>
          <p:nvPr>
            <p:custDataLst>
              <p:tags r:id="rId2"/>
            </p:custDataLst>
          </p:nvPr>
        </p:nvSpPr>
        <p:spPr>
          <a:xfrm>
            <a:off x="952569" y="1172764"/>
            <a:ext cx="1904999" cy="1259734"/>
          </a:xfrm>
          <a:prstGeom prst="rect">
            <a:avLst/>
          </a:prstGeom>
          <a:noFill/>
        </p:spPr>
        <p:txBody>
          <a:bodyPr wrap="square" rtlCol="0" anchor="ct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7200" b="1" dirty="0">
                <a:solidFill>
                  <a:schemeClr val="accent1"/>
                </a:solidFill>
                <a:latin typeface="思源黑体 Normal" panose="020B0400000000000000" pitchFamily="34" charset="-122"/>
                <a:ea typeface="思源黑体 Normal" panose="020B0400000000000000" pitchFamily="34" charset="-122"/>
              </a:rPr>
              <a:t>03</a:t>
            </a:r>
          </a:p>
        </p:txBody>
      </p:sp>
      <p:sp>
        <p:nvSpPr>
          <p:cNvPr id="3" name="Text2">
            <a:extLst>
              <a:ext uri="{FF2B5EF4-FFF2-40B4-BE49-F238E27FC236}">
                <a16:creationId xmlns:a16="http://schemas.microsoft.com/office/drawing/2014/main" id="{95186D21-71B0-FE57-63BC-C07FD03C2736}"/>
              </a:ext>
            </a:extLst>
          </p:cNvPr>
          <p:cNvSpPr txBox="1"/>
          <p:nvPr>
            <p:custDataLst>
              <p:tags r:id="rId3"/>
            </p:custDataLst>
          </p:nvPr>
        </p:nvSpPr>
        <p:spPr>
          <a:xfrm>
            <a:off x="1132909" y="2987120"/>
            <a:ext cx="6291474" cy="1881505"/>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en-US" altLang="zh-CN"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4P</a:t>
            </a:r>
            <a:r>
              <a:rPr lang="zh-CN" altLang="en-US"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分析</a:t>
            </a:r>
          </a:p>
        </p:txBody>
      </p:sp>
      <p:sp>
        <p:nvSpPr>
          <p:cNvPr id="4" name="Text3">
            <a:extLst>
              <a:ext uri="{FF2B5EF4-FFF2-40B4-BE49-F238E27FC236}">
                <a16:creationId xmlns:a16="http://schemas.microsoft.com/office/drawing/2014/main" id="{A8C161BE-6EDC-6BE1-5019-5BF15A293E1A}"/>
              </a:ext>
            </a:extLst>
          </p:cNvPr>
          <p:cNvSpPr txBox="1"/>
          <p:nvPr>
            <p:custDataLst>
              <p:tags r:id="rId4"/>
            </p:custDataLst>
          </p:nvPr>
        </p:nvSpPr>
        <p:spPr>
          <a:xfrm>
            <a:off x="1132909" y="4868625"/>
            <a:ext cx="5800154" cy="74803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rPr>
              <a:t>4P analysis</a:t>
            </a:r>
            <a:endPar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sym typeface="+mn-ea"/>
            </a:endParaRPr>
          </a:p>
        </p:txBody>
      </p:sp>
      <p:grpSp>
        <p:nvGrpSpPr>
          <p:cNvPr id="5" name="组合 4">
            <a:extLst>
              <a:ext uri="{FF2B5EF4-FFF2-40B4-BE49-F238E27FC236}">
                <a16:creationId xmlns:a16="http://schemas.microsoft.com/office/drawing/2014/main" id="{F3BA757B-4AB1-8BAE-C6E1-519AB576B512}"/>
              </a:ext>
            </a:extLst>
          </p:cNvPr>
          <p:cNvGrpSpPr/>
          <p:nvPr/>
        </p:nvGrpSpPr>
        <p:grpSpPr>
          <a:xfrm>
            <a:off x="1186883" y="2432765"/>
            <a:ext cx="665480" cy="250825"/>
            <a:chOff x="690695" y="266700"/>
            <a:chExt cx="1761702" cy="533400"/>
          </a:xfrm>
        </p:grpSpPr>
        <p:sp>
          <p:nvSpPr>
            <p:cNvPr id="7" name="箭头: V 形 6">
              <a:extLst>
                <a:ext uri="{FF2B5EF4-FFF2-40B4-BE49-F238E27FC236}">
                  <a16:creationId xmlns:a16="http://schemas.microsoft.com/office/drawing/2014/main" id="{AECA0A60-6828-FC12-1F95-46429F5FA77D}"/>
                </a:ext>
              </a:extLst>
            </p:cNvPr>
            <p:cNvSpPr/>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8" name="箭头: V 形 7">
              <a:extLst>
                <a:ext uri="{FF2B5EF4-FFF2-40B4-BE49-F238E27FC236}">
                  <a16:creationId xmlns:a16="http://schemas.microsoft.com/office/drawing/2014/main" id="{9244A6DC-6FC4-3166-6222-9283330993C1}"/>
                </a:ext>
              </a:extLst>
            </p:cNvPr>
            <p:cNvSpPr/>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4716EBA2-D607-E434-8B78-98CBABC86554}"/>
                </a:ext>
              </a:extLst>
            </p:cNvPr>
            <p:cNvSpPr/>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90CFD02B-1931-3CF2-3194-BE3CC1365CCF}"/>
              </a:ext>
            </a:extLst>
          </p:cNvPr>
          <p:cNvSpPr/>
          <p:nvPr/>
        </p:nvSpPr>
        <p:spPr>
          <a:xfrm>
            <a:off x="9965301" y="3346586"/>
            <a:ext cx="1964634" cy="1964634"/>
          </a:xfrm>
          <a:prstGeom prst="ellipse">
            <a:avLst/>
          </a:prstGeom>
          <a:gradFill flip="none" rotWithShape="1">
            <a:gsLst>
              <a:gs pos="0">
                <a:schemeClr val="accent2">
                  <a:alpha val="50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shape 10">
            <a:extLst>
              <a:ext uri="{FF2B5EF4-FFF2-40B4-BE49-F238E27FC236}">
                <a16:creationId xmlns:a16="http://schemas.microsoft.com/office/drawing/2014/main" id="{7619774E-4F7F-C6E6-9D29-2C9BCACA42E2}"/>
              </a:ext>
            </a:extLst>
          </p:cNvPr>
          <p:cNvPicPr>
            <a:picLocks noChangeAspect="1"/>
          </p:cNvPicPr>
          <p:nvPr/>
        </p:nvPicPr>
        <p:blipFill rotWithShape="1">
          <a:blip r:embed="rId7">
            <a:extLst>
              <a:ext uri="{28A0092B-C50C-407E-A947-70E740481C1C}">
                <a14:useLocalDpi xmlns:a14="http://schemas.microsoft.com/office/drawing/2010/main" val="0"/>
              </a:ext>
            </a:extLst>
          </a:blip>
          <a:srcRect l="10632" t="4121" r="9666" b="2782"/>
          <a:stretch/>
        </p:blipFill>
        <p:spPr>
          <a:xfrm>
            <a:off x="8743949" y="2985210"/>
            <a:ext cx="2870677" cy="3353144"/>
          </a:xfrm>
          <a:prstGeom prst="rect">
            <a:avLst/>
          </a:prstGeom>
        </p:spPr>
      </p:pic>
    </p:spTree>
    <p:custDataLst>
      <p:tags r:id="rId1"/>
    </p:custDataLst>
    <p:extLst>
      <p:ext uri="{BB962C8B-B14F-4D97-AF65-F5344CB8AC3E}">
        <p14:creationId xmlns:p14="http://schemas.microsoft.com/office/powerpoint/2010/main" val="173400067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1"/>
          <p:cNvSpPr/>
          <p:nvPr>
            <p:custDataLst>
              <p:tags r:id="rId2"/>
            </p:custDataLst>
          </p:nvPr>
        </p:nvSpPr>
        <p:spPr>
          <a:xfrm>
            <a:off x="945430" y="151103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 name="Text2"/>
          <p:cNvSpPr/>
          <p:nvPr>
            <p:custDataLst>
              <p:tags r:id="rId3"/>
            </p:custDataLst>
          </p:nvPr>
        </p:nvSpPr>
        <p:spPr>
          <a:xfrm>
            <a:off x="1049580" y="162261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4" name="Text3"/>
          <p:cNvSpPr/>
          <p:nvPr>
            <p:custDataLst>
              <p:tags r:id="rId4"/>
            </p:custDataLst>
          </p:nvPr>
        </p:nvSpPr>
        <p:spPr>
          <a:xfrm>
            <a:off x="6384591" y="151103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13" name="Text4"/>
          <p:cNvSpPr/>
          <p:nvPr>
            <p:custDataLst>
              <p:tags r:id="rId5"/>
            </p:custDataLst>
          </p:nvPr>
        </p:nvSpPr>
        <p:spPr>
          <a:xfrm>
            <a:off x="6488741" y="162261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8" name="Text5"/>
          <p:cNvSpPr/>
          <p:nvPr>
            <p:custDataLst>
              <p:tags r:id="rId6"/>
            </p:custDataLst>
          </p:nvPr>
        </p:nvSpPr>
        <p:spPr>
          <a:xfrm>
            <a:off x="945430" y="386947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21" name="Text6"/>
          <p:cNvSpPr/>
          <p:nvPr>
            <p:custDataLst>
              <p:tags r:id="rId7"/>
            </p:custDataLst>
          </p:nvPr>
        </p:nvSpPr>
        <p:spPr>
          <a:xfrm>
            <a:off x="1049580" y="398105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36" name="Text7"/>
          <p:cNvSpPr/>
          <p:nvPr>
            <p:custDataLst>
              <p:tags r:id="rId8"/>
            </p:custDataLst>
          </p:nvPr>
        </p:nvSpPr>
        <p:spPr>
          <a:xfrm>
            <a:off x="6384591" y="386947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44" name="Text8"/>
          <p:cNvSpPr/>
          <p:nvPr>
            <p:custDataLst>
              <p:tags r:id="rId9"/>
            </p:custDataLst>
          </p:nvPr>
        </p:nvSpPr>
        <p:spPr>
          <a:xfrm>
            <a:off x="6488741" y="398105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4" name="Text9"/>
          <p:cNvSpPr txBox="1"/>
          <p:nvPr>
            <p:custDataLst>
              <p:tags r:id="rId10"/>
            </p:custDataLst>
          </p:nvPr>
        </p:nvSpPr>
        <p:spPr>
          <a:xfrm>
            <a:off x="1139190" y="2155437"/>
            <a:ext cx="4485640" cy="1322153"/>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名创优品的产品策略以“好看、好玩、好用”为核心，通过产品设计、丰富的</a:t>
            </a:r>
            <a:r>
              <a:rPr lang="en-US" altLang="zh-CN" sz="1400" kern="0" dirty="0">
                <a:solidFill>
                  <a:schemeClr val="bg2"/>
                </a:solidFill>
                <a:latin typeface="思源黑体 Normal" panose="020B0400000000000000" pitchFamily="34" charset="-122"/>
                <a:ea typeface="思源黑体 Normal" panose="020B0400000000000000" pitchFamily="34" charset="-122"/>
                <a:sym typeface="+mn-ea"/>
              </a:rPr>
              <a:t>IP</a:t>
            </a: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联名和趣味性吸引消费者。公司精选每个类别中的最优产品，并持续与全球顶级</a:t>
            </a:r>
            <a:r>
              <a:rPr lang="en-US" altLang="zh-CN" sz="1400" kern="0" dirty="0">
                <a:solidFill>
                  <a:schemeClr val="bg2"/>
                </a:solidFill>
                <a:latin typeface="思源黑体 Normal" panose="020B0400000000000000" pitchFamily="34" charset="-122"/>
                <a:ea typeface="思源黑体 Normal" panose="020B0400000000000000" pitchFamily="34" charset="-122"/>
                <a:sym typeface="+mn-ea"/>
              </a:rPr>
              <a:t>IP</a:t>
            </a: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合作，提升产品的吸引力和市场竞争力。</a:t>
            </a:r>
            <a:endParaRPr lang="zh-CN" altLang="en-US" sz="1400" kern="0" dirty="0">
              <a:solidFill>
                <a:schemeClr val="bg2"/>
              </a:solidFill>
              <a:latin typeface="思源黑体 Normal" panose="020B0400000000000000" pitchFamily="34" charset="-122"/>
              <a:ea typeface="思源黑体 Normal" panose="020B0400000000000000" pitchFamily="34" charset="-122"/>
            </a:endParaRPr>
          </a:p>
        </p:txBody>
      </p:sp>
      <p:sp>
        <p:nvSpPr>
          <p:cNvPr id="58" name="Text10"/>
          <p:cNvSpPr txBox="1"/>
          <p:nvPr>
            <p:custDataLst>
              <p:tags r:id="rId11"/>
            </p:custDataLst>
          </p:nvPr>
        </p:nvSpPr>
        <p:spPr>
          <a:xfrm>
            <a:off x="6624955" y="2180202"/>
            <a:ext cx="4485640" cy="1297388"/>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名创优品从众多</a:t>
            </a:r>
            <a:r>
              <a:rPr lang="en-US" altLang="zh-CN" sz="1400" kern="0" dirty="0">
                <a:solidFill>
                  <a:schemeClr val="bg2"/>
                </a:solidFill>
                <a:latin typeface="思源黑体 Normal" panose="020B0400000000000000" pitchFamily="34" charset="-122"/>
                <a:ea typeface="思源黑体 Normal" panose="020B0400000000000000" pitchFamily="34" charset="-122"/>
                <a:sym typeface="+mn-ea"/>
              </a:rPr>
              <a:t>SKU</a:t>
            </a: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中精选出最具代表性的产品，确保每个品类只有一个最优选择。这种策略不仅提高了运营效率，还增强了消费者对品牌的信任感，认为名创优品代表了高品质和精选体验。</a:t>
            </a:r>
            <a:endParaRPr lang="zh-CN" altLang="en-US" sz="1400" kern="0" dirty="0">
              <a:solidFill>
                <a:schemeClr val="bg2"/>
              </a:solidFill>
              <a:latin typeface="思源黑体 Normal" panose="020B0400000000000000" pitchFamily="34" charset="-122"/>
              <a:ea typeface="思源黑体 Normal" panose="020B0400000000000000" pitchFamily="34" charset="-122"/>
            </a:endParaRPr>
          </a:p>
        </p:txBody>
      </p:sp>
      <p:sp>
        <p:nvSpPr>
          <p:cNvPr id="60" name="Text11"/>
          <p:cNvSpPr txBox="1"/>
          <p:nvPr>
            <p:custDataLst>
              <p:tags r:id="rId12"/>
            </p:custDataLst>
          </p:nvPr>
        </p:nvSpPr>
        <p:spPr>
          <a:xfrm>
            <a:off x="1139190" y="4514350"/>
            <a:ext cx="4485640" cy="1261017"/>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名创优品与迪士尼、漫威、故宫文创等顶级</a:t>
            </a:r>
            <a:r>
              <a:rPr lang="en-US" altLang="zh-CN" sz="1400" kern="0" dirty="0">
                <a:solidFill>
                  <a:schemeClr val="bg2"/>
                </a:solidFill>
                <a:latin typeface="思源黑体 Normal" panose="020B0400000000000000" pitchFamily="34" charset="-122"/>
                <a:ea typeface="思源黑体 Normal" panose="020B0400000000000000" pitchFamily="34" charset="-122"/>
                <a:sym typeface="+mn-ea"/>
              </a:rPr>
              <a:t>IP</a:t>
            </a: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合作，推出联名产品。这些联名产品不仅提升了产品的趣味性和吸引力，也极大地扩大了目标消费群体的覆盖面，为品牌带来了新的增长点。</a:t>
            </a:r>
            <a:endParaRPr lang="zh-CN" altLang="en-US" sz="1400" kern="0" dirty="0">
              <a:solidFill>
                <a:schemeClr val="bg2"/>
              </a:solidFill>
              <a:latin typeface="思源黑体 Normal" panose="020B0400000000000000" pitchFamily="34" charset="-122"/>
              <a:ea typeface="思源黑体 Normal" panose="020B0400000000000000" pitchFamily="34" charset="-122"/>
            </a:endParaRPr>
          </a:p>
        </p:txBody>
      </p:sp>
      <p:sp>
        <p:nvSpPr>
          <p:cNvPr id="62" name="Text12"/>
          <p:cNvSpPr txBox="1"/>
          <p:nvPr>
            <p:custDataLst>
              <p:tags r:id="rId13"/>
            </p:custDataLst>
          </p:nvPr>
        </p:nvSpPr>
        <p:spPr>
          <a:xfrm>
            <a:off x="6624955" y="4514350"/>
            <a:ext cx="4485640" cy="1261017"/>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名创优品通过不断丰富产品线，满足不同消费者群体的需求。除了常规产品，公司还提供创意家居、文具等多元化产品，增强品牌的市场渗透力，并形成差异化竞争优势。</a:t>
            </a:r>
            <a:endParaRPr lang="zh-CN" altLang="en-US" sz="1400" kern="0" dirty="0">
              <a:solidFill>
                <a:schemeClr val="bg2"/>
              </a:solidFill>
              <a:latin typeface="思源黑体 Normal" panose="020B0400000000000000" pitchFamily="34" charset="-122"/>
              <a:ea typeface="思源黑体 Normal" panose="020B0400000000000000" pitchFamily="34" charset="-122"/>
            </a:endParaRPr>
          </a:p>
        </p:txBody>
      </p:sp>
      <p:sp>
        <p:nvSpPr>
          <p:cNvPr id="55" name="Text13"/>
          <p:cNvSpPr>
            <a:spLocks noGrp="1"/>
          </p:cNvSpPr>
          <p:nvPr>
            <p:custDataLst>
              <p:tags r:id="rId14"/>
            </p:custDataLst>
          </p:nvPr>
        </p:nvSpPr>
        <p:spPr>
          <a:xfrm>
            <a:off x="1139189" y="1729988"/>
            <a:ext cx="4485639" cy="400685"/>
          </a:xfrm>
          <a:prstGeom prst="rect">
            <a:avLst/>
          </a:prstGeom>
        </p:spPr>
        <p:txBody>
          <a:bodyPr anchor="ctr" anchorCtr="0">
            <a:normAutofit/>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zh-CN" altLang="en-US" sz="2000" cap="none" noProof="0" dirty="0">
                <a:solidFill>
                  <a:schemeClr val="accent1"/>
                </a:solidFill>
                <a:effectLst/>
                <a:latin typeface="思源黑体 Normal" panose="020B0400000000000000" pitchFamily="34" charset="-122"/>
                <a:ea typeface="思源黑体 Normal" panose="020B0400000000000000" pitchFamily="34" charset="-122"/>
                <a:cs typeface="+mn-cs"/>
              </a:rPr>
              <a:t>产品策略概述</a:t>
            </a:r>
          </a:p>
        </p:txBody>
      </p:sp>
      <p:sp>
        <p:nvSpPr>
          <p:cNvPr id="59" name="Text14"/>
          <p:cNvSpPr>
            <a:spLocks noGrp="1"/>
          </p:cNvSpPr>
          <p:nvPr>
            <p:custDataLst>
              <p:tags r:id="rId15"/>
            </p:custDataLst>
          </p:nvPr>
        </p:nvSpPr>
        <p:spPr>
          <a:xfrm>
            <a:off x="6624955" y="1754752"/>
            <a:ext cx="4485566" cy="400685"/>
          </a:xfrm>
          <a:prstGeom prst="rect">
            <a:avLst/>
          </a:prstGeom>
        </p:spPr>
        <p:txBody>
          <a:bodyPr anchor="ctr" anchorCtr="0">
            <a:normAutofit/>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zh-CN" altLang="en-US" sz="2000" cap="none" noProof="0" dirty="0">
                <a:solidFill>
                  <a:schemeClr val="accent1"/>
                </a:solidFill>
                <a:effectLst/>
                <a:latin typeface="思源黑体 Normal" panose="020B0400000000000000" pitchFamily="34" charset="-122"/>
                <a:ea typeface="思源黑体 Normal" panose="020B0400000000000000" pitchFamily="34" charset="-122"/>
                <a:cs typeface="+mn-cs"/>
              </a:rPr>
              <a:t>精选产品策略</a:t>
            </a:r>
          </a:p>
        </p:txBody>
      </p:sp>
      <p:sp>
        <p:nvSpPr>
          <p:cNvPr id="61" name="Text15"/>
          <p:cNvSpPr>
            <a:spLocks noGrp="1"/>
          </p:cNvSpPr>
          <p:nvPr>
            <p:custDataLst>
              <p:tags r:id="rId16"/>
            </p:custDataLst>
          </p:nvPr>
        </p:nvSpPr>
        <p:spPr>
          <a:xfrm>
            <a:off x="1139189" y="4113665"/>
            <a:ext cx="4485640" cy="400685"/>
          </a:xfrm>
          <a:prstGeom prst="rect">
            <a:avLst/>
          </a:prstGeom>
        </p:spPr>
        <p:txBody>
          <a:bodyPr anchor="ctr" anchorCtr="0">
            <a:normAutofit/>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en-US" altLang="zh-CN" sz="2000" cap="none" noProof="0" dirty="0">
                <a:solidFill>
                  <a:schemeClr val="accent1"/>
                </a:solidFill>
                <a:effectLst/>
                <a:latin typeface="思源黑体 Normal" panose="020B0400000000000000" pitchFamily="34" charset="-122"/>
                <a:ea typeface="思源黑体 Normal" panose="020B0400000000000000" pitchFamily="34" charset="-122"/>
                <a:cs typeface="+mn-cs"/>
              </a:rPr>
              <a:t>IP</a:t>
            </a:r>
            <a:r>
              <a:rPr lang="zh-CN" altLang="en-US" sz="2000" cap="none" noProof="0" dirty="0">
                <a:solidFill>
                  <a:schemeClr val="accent1"/>
                </a:solidFill>
                <a:effectLst/>
                <a:latin typeface="思源黑体 Normal" panose="020B0400000000000000" pitchFamily="34" charset="-122"/>
                <a:ea typeface="思源黑体 Normal" panose="020B0400000000000000" pitchFamily="34" charset="-122"/>
                <a:cs typeface="+mn-cs"/>
              </a:rPr>
              <a:t>联名产品策略</a:t>
            </a:r>
          </a:p>
        </p:txBody>
      </p:sp>
      <p:sp>
        <p:nvSpPr>
          <p:cNvPr id="63" name="Text16"/>
          <p:cNvSpPr>
            <a:spLocks noGrp="1"/>
          </p:cNvSpPr>
          <p:nvPr>
            <p:custDataLst>
              <p:tags r:id="rId17"/>
            </p:custDataLst>
          </p:nvPr>
        </p:nvSpPr>
        <p:spPr>
          <a:xfrm>
            <a:off x="6624954" y="4113665"/>
            <a:ext cx="4485567" cy="400685"/>
          </a:xfrm>
          <a:prstGeom prst="rect">
            <a:avLst/>
          </a:prstGeom>
        </p:spPr>
        <p:txBody>
          <a:bodyPr anchor="ctr" anchorCtr="0">
            <a:normAutofit/>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zh-CN" altLang="en-US" sz="2000" cap="none" noProof="0" dirty="0">
                <a:solidFill>
                  <a:schemeClr val="accent1"/>
                </a:solidFill>
                <a:effectLst/>
                <a:latin typeface="思源黑体 Normal" panose="020B0400000000000000" pitchFamily="34" charset="-122"/>
                <a:ea typeface="思源黑体 Normal" panose="020B0400000000000000" pitchFamily="34" charset="-122"/>
                <a:cs typeface="+mn-cs"/>
              </a:rPr>
              <a:t>多元化产品线策略</a:t>
            </a:r>
          </a:p>
        </p:txBody>
      </p:sp>
      <p:sp>
        <p:nvSpPr>
          <p:cNvPr id="3" name="Text17">
            <a:extLst>
              <a:ext uri="{FF2B5EF4-FFF2-40B4-BE49-F238E27FC236}">
                <a16:creationId xmlns:a16="http://schemas.microsoft.com/office/drawing/2014/main" id="{D079D6C9-9722-2807-1191-94CC828E5C8A}"/>
              </a:ext>
            </a:extLst>
          </p:cNvPr>
          <p:cNvSpPr txBox="1"/>
          <p:nvPr>
            <p:custDataLst>
              <p:tags r:id="rId18"/>
            </p:custDataLst>
          </p:nvPr>
        </p:nvSpPr>
        <p:spPr>
          <a:xfrm>
            <a:off x="823720"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产品策略</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7" name="图片 6">
            <a:extLst>
              <a:ext uri="{FF2B5EF4-FFF2-40B4-BE49-F238E27FC236}">
                <a16:creationId xmlns:a16="http://schemas.microsoft.com/office/drawing/2014/main" id="{08DD884C-AA11-6F8A-C9DF-9D88074C8CA7}"/>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1">
            <a:extLst>
              <a:ext uri="{FF2B5EF4-FFF2-40B4-BE49-F238E27FC236}">
                <a16:creationId xmlns:a16="http://schemas.microsoft.com/office/drawing/2014/main" id="{E9F9809D-61C6-B83A-2855-94F22BF78CD6}"/>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价格策略</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grpSp>
        <p:nvGrpSpPr>
          <p:cNvPr id="60" name="Text2">
            <a:extLst>
              <a:ext uri="{FF2B5EF4-FFF2-40B4-BE49-F238E27FC236}">
                <a16:creationId xmlns:a16="http://schemas.microsoft.com/office/drawing/2014/main" id="{CD87A42B-73BA-46EA-ED93-DF4DB9E13A58}"/>
              </a:ext>
            </a:extLst>
          </p:cNvPr>
          <p:cNvGrpSpPr/>
          <p:nvPr>
            <p:custDataLst>
              <p:tags r:id="rId3"/>
            </p:custDataLst>
          </p:nvPr>
        </p:nvGrpSpPr>
        <p:grpSpPr>
          <a:xfrm>
            <a:off x="313824" y="1524000"/>
            <a:ext cx="2690357" cy="4917697"/>
            <a:chOff x="313824" y="1524000"/>
            <a:chExt cx="2690357" cy="4917697"/>
          </a:xfrm>
        </p:grpSpPr>
        <p:sp>
          <p:nvSpPr>
            <p:cNvPr id="22" name="任意多边形: 形状 21">
              <a:extLst>
                <a:ext uri="{FF2B5EF4-FFF2-40B4-BE49-F238E27FC236}">
                  <a16:creationId xmlns:a16="http://schemas.microsoft.com/office/drawing/2014/main" id="{D7C27B6C-B898-B77E-8880-ADD94E27C458}"/>
                </a:ext>
              </a:extLst>
            </p:cNvPr>
            <p:cNvSpPr/>
            <p:nvPr/>
          </p:nvSpPr>
          <p:spPr>
            <a:xfrm>
              <a:off x="461672" y="1650622"/>
              <a:ext cx="2391002" cy="4664453"/>
            </a:xfrm>
            <a:custGeom>
              <a:avLst/>
              <a:gdLst>
                <a:gd name="connsiteX0" fmla="*/ 0 w 2391002"/>
                <a:gd name="connsiteY0" fmla="*/ 0 h 3921815"/>
                <a:gd name="connsiteX1" fmla="*/ 1866399 w 2391002"/>
                <a:gd name="connsiteY1" fmla="*/ 0 h 3921815"/>
                <a:gd name="connsiteX2" fmla="*/ 2391003 w 2391002"/>
                <a:gd name="connsiteY2" fmla="*/ 524604 h 3921815"/>
                <a:gd name="connsiteX3" fmla="*/ 2391003 w 2391002"/>
                <a:gd name="connsiteY3" fmla="*/ 3921816 h 3921815"/>
                <a:gd name="connsiteX4" fmla="*/ 524604 w 2391002"/>
                <a:gd name="connsiteY4" fmla="*/ 3921816 h 3921815"/>
                <a:gd name="connsiteX5" fmla="*/ 0 w 2391002"/>
                <a:gd name="connsiteY5" fmla="*/ 3397212 h 3921815"/>
                <a:gd name="connsiteX6" fmla="*/ 0 w 2391002"/>
                <a:gd name="connsiteY6" fmla="*/ 0 h 3921815"/>
                <a:gd name="connsiteX7" fmla="*/ 0 w 2391002"/>
                <a:gd name="connsiteY7" fmla="*/ 0 h 392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1002" h="3921815">
                  <a:moveTo>
                    <a:pt x="0" y="0"/>
                  </a:moveTo>
                  <a:lnTo>
                    <a:pt x="1866399" y="0"/>
                  </a:lnTo>
                  <a:cubicBezTo>
                    <a:pt x="2155873" y="0"/>
                    <a:pt x="2391003" y="235130"/>
                    <a:pt x="2391003" y="524604"/>
                  </a:cubicBezTo>
                  <a:lnTo>
                    <a:pt x="2391003" y="3921816"/>
                  </a:lnTo>
                  <a:lnTo>
                    <a:pt x="524604" y="3921816"/>
                  </a:lnTo>
                  <a:cubicBezTo>
                    <a:pt x="235130" y="3921816"/>
                    <a:pt x="0" y="3686686"/>
                    <a:pt x="0" y="3397212"/>
                  </a:cubicBezTo>
                  <a:lnTo>
                    <a:pt x="0" y="0"/>
                  </a:lnTo>
                  <a:lnTo>
                    <a:pt x="0" y="0"/>
                  </a:lnTo>
                  <a:close/>
                </a:path>
              </a:pathLst>
            </a:custGeom>
            <a:solidFill>
              <a:schemeClr val="bg1"/>
            </a:solidFill>
            <a:ln w="18296" cap="flat">
              <a:solidFill>
                <a:schemeClr val="accent1"/>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7AFCBD2E-EAD2-7CAC-CBC3-E83DC9C85B7C}"/>
                </a:ext>
              </a:extLst>
            </p:cNvPr>
            <p:cNvSpPr/>
            <p:nvPr/>
          </p:nvSpPr>
          <p:spPr>
            <a:xfrm>
              <a:off x="313824" y="1524000"/>
              <a:ext cx="715086" cy="695325"/>
            </a:xfrm>
            <a:custGeom>
              <a:avLst/>
              <a:gdLst>
                <a:gd name="connsiteX0" fmla="*/ 0 w 715086"/>
                <a:gd name="connsiteY0" fmla="*/ 0 h 695325"/>
                <a:gd name="connsiteX1" fmla="*/ 715087 w 715086"/>
                <a:gd name="connsiteY1" fmla="*/ 0 h 695325"/>
                <a:gd name="connsiteX2" fmla="*/ 715087 w 715086"/>
                <a:gd name="connsiteY2" fmla="*/ 126622 h 695325"/>
                <a:gd name="connsiteX3" fmla="*/ 147848 w 715086"/>
                <a:gd name="connsiteY3" fmla="*/ 126622 h 695325"/>
                <a:gd name="connsiteX4" fmla="*/ 147848 w 715086"/>
                <a:gd name="connsiteY4" fmla="*/ 695325 h 695325"/>
                <a:gd name="connsiteX5" fmla="*/ 0 w 715086"/>
                <a:gd name="connsiteY5" fmla="*/ 695325 h 695325"/>
                <a:gd name="connsiteX6" fmla="*/ 0 w 715086"/>
                <a:gd name="connsiteY6" fmla="*/ 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086" h="695325">
                  <a:moveTo>
                    <a:pt x="0" y="0"/>
                  </a:moveTo>
                  <a:lnTo>
                    <a:pt x="715087" y="0"/>
                  </a:lnTo>
                  <a:lnTo>
                    <a:pt x="715087" y="126622"/>
                  </a:lnTo>
                  <a:lnTo>
                    <a:pt x="147848" y="126622"/>
                  </a:lnTo>
                  <a:lnTo>
                    <a:pt x="147848" y="695325"/>
                  </a:lnTo>
                  <a:lnTo>
                    <a:pt x="0" y="695325"/>
                  </a:lnTo>
                  <a:lnTo>
                    <a:pt x="0" y="0"/>
                  </a:lnTo>
                  <a:close/>
                </a:path>
              </a:pathLst>
            </a:custGeom>
            <a:solidFill>
              <a:schemeClr val="accent1"/>
            </a:solidFill>
            <a:ln w="18296"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CFFE74A4-2A79-4CDF-7A84-45D5AE8B2F73}"/>
                </a:ext>
              </a:extLst>
            </p:cNvPr>
            <p:cNvSpPr/>
            <p:nvPr/>
          </p:nvSpPr>
          <p:spPr>
            <a:xfrm>
              <a:off x="2288912" y="5746372"/>
              <a:ext cx="715269" cy="695325"/>
            </a:xfrm>
            <a:custGeom>
              <a:avLst/>
              <a:gdLst>
                <a:gd name="connsiteX0" fmla="*/ 715270 w 715269"/>
                <a:gd name="connsiteY0" fmla="*/ 695325 h 695325"/>
                <a:gd name="connsiteX1" fmla="*/ 0 w 715269"/>
                <a:gd name="connsiteY1" fmla="*/ 695325 h 695325"/>
                <a:gd name="connsiteX2" fmla="*/ 0 w 715269"/>
                <a:gd name="connsiteY2" fmla="*/ 568703 h 695325"/>
                <a:gd name="connsiteX3" fmla="*/ 567239 w 715269"/>
                <a:gd name="connsiteY3" fmla="*/ 568703 h 695325"/>
                <a:gd name="connsiteX4" fmla="*/ 567239 w 715269"/>
                <a:gd name="connsiteY4" fmla="*/ 0 h 695325"/>
                <a:gd name="connsiteX5" fmla="*/ 715270 w 715269"/>
                <a:gd name="connsiteY5" fmla="*/ 0 h 695325"/>
                <a:gd name="connsiteX6" fmla="*/ 715270 w 715269"/>
                <a:gd name="connsiteY6" fmla="*/ 69532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269" h="695325">
                  <a:moveTo>
                    <a:pt x="715270" y="695325"/>
                  </a:moveTo>
                  <a:lnTo>
                    <a:pt x="0" y="695325"/>
                  </a:lnTo>
                  <a:lnTo>
                    <a:pt x="0" y="568703"/>
                  </a:lnTo>
                  <a:lnTo>
                    <a:pt x="567239" y="568703"/>
                  </a:lnTo>
                  <a:lnTo>
                    <a:pt x="567239" y="0"/>
                  </a:lnTo>
                  <a:lnTo>
                    <a:pt x="715270" y="0"/>
                  </a:lnTo>
                  <a:lnTo>
                    <a:pt x="715270" y="695325"/>
                  </a:lnTo>
                  <a:close/>
                </a:path>
              </a:pathLst>
            </a:custGeom>
            <a:solidFill>
              <a:schemeClr val="accent1"/>
            </a:solidFill>
            <a:ln w="18296" cap="flat">
              <a:noFill/>
              <a:prstDash val="solid"/>
              <a:miter/>
            </a:ln>
          </p:spPr>
          <p:txBody>
            <a:bodyPr rtlCol="0" anchor="ctr"/>
            <a:lstStyle/>
            <a:p>
              <a:endParaRPr lang="zh-CN" altLang="en-US"/>
            </a:p>
          </p:txBody>
        </p:sp>
      </p:grpSp>
      <p:sp>
        <p:nvSpPr>
          <p:cNvPr id="25" name="Text3">
            <a:extLst>
              <a:ext uri="{FF2B5EF4-FFF2-40B4-BE49-F238E27FC236}">
                <a16:creationId xmlns:a16="http://schemas.microsoft.com/office/drawing/2014/main" id="{90229934-DE30-5E54-1FB7-5C286DFBAE75}"/>
              </a:ext>
            </a:extLst>
          </p:cNvPr>
          <p:cNvSpPr/>
          <p:nvPr>
            <p:custDataLst>
              <p:tags r:id="rId4"/>
            </p:custDataLst>
          </p:nvPr>
        </p:nvSpPr>
        <p:spPr>
          <a:xfrm>
            <a:off x="461672" y="2791138"/>
            <a:ext cx="2391002" cy="616094"/>
          </a:xfrm>
          <a:custGeom>
            <a:avLst/>
            <a:gdLst>
              <a:gd name="connsiteX0" fmla="*/ 0 w 2391002"/>
              <a:gd name="connsiteY0" fmla="*/ 0 h 616094"/>
              <a:gd name="connsiteX1" fmla="*/ 2391003 w 2391002"/>
              <a:gd name="connsiteY1" fmla="*/ 0 h 616094"/>
              <a:gd name="connsiteX2" fmla="*/ 2391003 w 2391002"/>
              <a:gd name="connsiteY2" fmla="*/ 616095 h 616094"/>
              <a:gd name="connsiteX3" fmla="*/ 0 w 2391002"/>
              <a:gd name="connsiteY3" fmla="*/ 616095 h 616094"/>
            </a:gdLst>
            <a:ahLst/>
            <a:cxnLst>
              <a:cxn ang="0">
                <a:pos x="connsiteX0" y="connsiteY0"/>
              </a:cxn>
              <a:cxn ang="0">
                <a:pos x="connsiteX1" y="connsiteY1"/>
              </a:cxn>
              <a:cxn ang="0">
                <a:pos x="connsiteX2" y="connsiteY2"/>
              </a:cxn>
              <a:cxn ang="0">
                <a:pos x="connsiteX3" y="connsiteY3"/>
              </a:cxn>
            </a:cxnLst>
            <a:rect l="l" t="t" r="r" b="b"/>
            <a:pathLst>
              <a:path w="2391002" h="616094">
                <a:moveTo>
                  <a:pt x="0" y="0"/>
                </a:moveTo>
                <a:lnTo>
                  <a:pt x="2391003" y="0"/>
                </a:lnTo>
                <a:lnTo>
                  <a:pt x="2391003" y="616095"/>
                </a:lnTo>
                <a:lnTo>
                  <a:pt x="0" y="616095"/>
                </a:lnTo>
                <a:close/>
              </a:path>
            </a:pathLst>
          </a:custGeom>
          <a:solidFill>
            <a:schemeClr val="accent1"/>
          </a:solidFill>
          <a:ln w="18296" cap="flat">
            <a:noFill/>
            <a:prstDash val="solid"/>
            <a:miter/>
          </a:ln>
        </p:spPr>
        <p:txBody>
          <a:bodyPr rtlCol="0" anchor="ctr"/>
          <a:lstStyle/>
          <a:p>
            <a:endParaRPr lang="zh-CN" altLang="en-US"/>
          </a:p>
        </p:txBody>
      </p:sp>
      <p:grpSp>
        <p:nvGrpSpPr>
          <p:cNvPr id="61" name="Text4">
            <a:extLst>
              <a:ext uri="{FF2B5EF4-FFF2-40B4-BE49-F238E27FC236}">
                <a16:creationId xmlns:a16="http://schemas.microsoft.com/office/drawing/2014/main" id="{3B1FFE6D-7954-0AAF-AF2C-B8E4A5E02ECA}"/>
              </a:ext>
            </a:extLst>
          </p:cNvPr>
          <p:cNvGrpSpPr/>
          <p:nvPr>
            <p:custDataLst>
              <p:tags r:id="rId5"/>
            </p:custDataLst>
          </p:nvPr>
        </p:nvGrpSpPr>
        <p:grpSpPr>
          <a:xfrm>
            <a:off x="3274078" y="1524000"/>
            <a:ext cx="2690358" cy="4917697"/>
            <a:chOff x="3274078" y="1524000"/>
            <a:chExt cx="2690358" cy="4917697"/>
          </a:xfrm>
        </p:grpSpPr>
        <p:sp>
          <p:nvSpPr>
            <p:cNvPr id="26" name="任意多边形: 形状 25">
              <a:extLst>
                <a:ext uri="{FF2B5EF4-FFF2-40B4-BE49-F238E27FC236}">
                  <a16:creationId xmlns:a16="http://schemas.microsoft.com/office/drawing/2014/main" id="{74774365-D7D1-3D3A-B966-17A98D2A9814}"/>
                </a:ext>
              </a:extLst>
            </p:cNvPr>
            <p:cNvSpPr/>
            <p:nvPr/>
          </p:nvSpPr>
          <p:spPr>
            <a:xfrm>
              <a:off x="3421926" y="1650622"/>
              <a:ext cx="2391002" cy="4664453"/>
            </a:xfrm>
            <a:custGeom>
              <a:avLst/>
              <a:gdLst>
                <a:gd name="connsiteX0" fmla="*/ 0 w 2391002"/>
                <a:gd name="connsiteY0" fmla="*/ 0 h 3921815"/>
                <a:gd name="connsiteX1" fmla="*/ 1866398 w 2391002"/>
                <a:gd name="connsiteY1" fmla="*/ 0 h 3921815"/>
                <a:gd name="connsiteX2" fmla="*/ 2391003 w 2391002"/>
                <a:gd name="connsiteY2" fmla="*/ 524604 h 3921815"/>
                <a:gd name="connsiteX3" fmla="*/ 2391003 w 2391002"/>
                <a:gd name="connsiteY3" fmla="*/ 3921816 h 3921815"/>
                <a:gd name="connsiteX4" fmla="*/ 524604 w 2391002"/>
                <a:gd name="connsiteY4" fmla="*/ 3921816 h 3921815"/>
                <a:gd name="connsiteX5" fmla="*/ 0 w 2391002"/>
                <a:gd name="connsiteY5" fmla="*/ 3397212 h 3921815"/>
                <a:gd name="connsiteX6" fmla="*/ 0 w 2391002"/>
                <a:gd name="connsiteY6" fmla="*/ 0 h 3921815"/>
                <a:gd name="connsiteX7" fmla="*/ 0 w 2391002"/>
                <a:gd name="connsiteY7" fmla="*/ 0 h 392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1002" h="3921815">
                  <a:moveTo>
                    <a:pt x="0" y="0"/>
                  </a:moveTo>
                  <a:lnTo>
                    <a:pt x="1866398" y="0"/>
                  </a:lnTo>
                  <a:cubicBezTo>
                    <a:pt x="2155873" y="0"/>
                    <a:pt x="2391003" y="235130"/>
                    <a:pt x="2391003" y="524604"/>
                  </a:cubicBezTo>
                  <a:lnTo>
                    <a:pt x="2391003" y="3921816"/>
                  </a:lnTo>
                  <a:lnTo>
                    <a:pt x="524604" y="3921816"/>
                  </a:lnTo>
                  <a:cubicBezTo>
                    <a:pt x="235130" y="3921816"/>
                    <a:pt x="0" y="3686686"/>
                    <a:pt x="0" y="3397212"/>
                  </a:cubicBezTo>
                  <a:lnTo>
                    <a:pt x="0" y="0"/>
                  </a:lnTo>
                  <a:lnTo>
                    <a:pt x="0" y="0"/>
                  </a:lnTo>
                  <a:close/>
                </a:path>
              </a:pathLst>
            </a:custGeom>
            <a:solidFill>
              <a:schemeClr val="bg1"/>
            </a:solidFill>
            <a:ln w="18296" cap="flat">
              <a:solidFill>
                <a:schemeClr val="accent2"/>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BB8C1225-E40C-66C4-7819-C31CC6250997}"/>
                </a:ext>
              </a:extLst>
            </p:cNvPr>
            <p:cNvSpPr/>
            <p:nvPr/>
          </p:nvSpPr>
          <p:spPr>
            <a:xfrm>
              <a:off x="3274078" y="1524000"/>
              <a:ext cx="715086" cy="695325"/>
            </a:xfrm>
            <a:custGeom>
              <a:avLst/>
              <a:gdLst>
                <a:gd name="connsiteX0" fmla="*/ 0 w 715086"/>
                <a:gd name="connsiteY0" fmla="*/ 0 h 695325"/>
                <a:gd name="connsiteX1" fmla="*/ 715087 w 715086"/>
                <a:gd name="connsiteY1" fmla="*/ 0 h 695325"/>
                <a:gd name="connsiteX2" fmla="*/ 715087 w 715086"/>
                <a:gd name="connsiteY2" fmla="*/ 126622 h 695325"/>
                <a:gd name="connsiteX3" fmla="*/ 147848 w 715086"/>
                <a:gd name="connsiteY3" fmla="*/ 126622 h 695325"/>
                <a:gd name="connsiteX4" fmla="*/ 147848 w 715086"/>
                <a:gd name="connsiteY4" fmla="*/ 695325 h 695325"/>
                <a:gd name="connsiteX5" fmla="*/ 0 w 715086"/>
                <a:gd name="connsiteY5" fmla="*/ 695325 h 695325"/>
                <a:gd name="connsiteX6" fmla="*/ 0 w 715086"/>
                <a:gd name="connsiteY6" fmla="*/ 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086" h="695325">
                  <a:moveTo>
                    <a:pt x="0" y="0"/>
                  </a:moveTo>
                  <a:lnTo>
                    <a:pt x="715087" y="0"/>
                  </a:lnTo>
                  <a:lnTo>
                    <a:pt x="715087" y="126622"/>
                  </a:lnTo>
                  <a:lnTo>
                    <a:pt x="147848" y="126622"/>
                  </a:lnTo>
                  <a:lnTo>
                    <a:pt x="147848" y="695325"/>
                  </a:lnTo>
                  <a:lnTo>
                    <a:pt x="0" y="695325"/>
                  </a:lnTo>
                  <a:lnTo>
                    <a:pt x="0" y="0"/>
                  </a:lnTo>
                  <a:close/>
                </a:path>
              </a:pathLst>
            </a:custGeom>
            <a:solidFill>
              <a:schemeClr val="accent2"/>
            </a:solidFill>
            <a:ln w="18296"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394D992C-2C19-47E2-518C-EAE703D6A972}"/>
                </a:ext>
              </a:extLst>
            </p:cNvPr>
            <p:cNvSpPr/>
            <p:nvPr/>
          </p:nvSpPr>
          <p:spPr>
            <a:xfrm>
              <a:off x="5249167" y="5746372"/>
              <a:ext cx="715269" cy="695325"/>
            </a:xfrm>
            <a:custGeom>
              <a:avLst/>
              <a:gdLst>
                <a:gd name="connsiteX0" fmla="*/ 715270 w 715269"/>
                <a:gd name="connsiteY0" fmla="*/ 695325 h 695325"/>
                <a:gd name="connsiteX1" fmla="*/ 0 w 715269"/>
                <a:gd name="connsiteY1" fmla="*/ 695325 h 695325"/>
                <a:gd name="connsiteX2" fmla="*/ 0 w 715269"/>
                <a:gd name="connsiteY2" fmla="*/ 568703 h 695325"/>
                <a:gd name="connsiteX3" fmla="*/ 567239 w 715269"/>
                <a:gd name="connsiteY3" fmla="*/ 568703 h 695325"/>
                <a:gd name="connsiteX4" fmla="*/ 567239 w 715269"/>
                <a:gd name="connsiteY4" fmla="*/ 0 h 695325"/>
                <a:gd name="connsiteX5" fmla="*/ 715270 w 715269"/>
                <a:gd name="connsiteY5" fmla="*/ 0 h 695325"/>
                <a:gd name="connsiteX6" fmla="*/ 715270 w 715269"/>
                <a:gd name="connsiteY6" fmla="*/ 69532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269" h="695325">
                  <a:moveTo>
                    <a:pt x="715270" y="695325"/>
                  </a:moveTo>
                  <a:lnTo>
                    <a:pt x="0" y="695325"/>
                  </a:lnTo>
                  <a:lnTo>
                    <a:pt x="0" y="568703"/>
                  </a:lnTo>
                  <a:lnTo>
                    <a:pt x="567239" y="568703"/>
                  </a:lnTo>
                  <a:lnTo>
                    <a:pt x="567239" y="0"/>
                  </a:lnTo>
                  <a:lnTo>
                    <a:pt x="715270" y="0"/>
                  </a:lnTo>
                  <a:lnTo>
                    <a:pt x="715270" y="695325"/>
                  </a:lnTo>
                  <a:close/>
                </a:path>
              </a:pathLst>
            </a:custGeom>
            <a:solidFill>
              <a:schemeClr val="accent2"/>
            </a:solidFill>
            <a:ln w="18296" cap="flat">
              <a:noFill/>
              <a:prstDash val="solid"/>
              <a:miter/>
            </a:ln>
          </p:spPr>
          <p:txBody>
            <a:bodyPr rtlCol="0" anchor="ctr"/>
            <a:lstStyle/>
            <a:p>
              <a:endParaRPr lang="zh-CN" altLang="en-US"/>
            </a:p>
          </p:txBody>
        </p:sp>
      </p:grpSp>
      <p:sp>
        <p:nvSpPr>
          <p:cNvPr id="29" name="Text5">
            <a:extLst>
              <a:ext uri="{FF2B5EF4-FFF2-40B4-BE49-F238E27FC236}">
                <a16:creationId xmlns:a16="http://schemas.microsoft.com/office/drawing/2014/main" id="{297B137B-2F21-7564-B5B2-C1D68518C2EE}"/>
              </a:ext>
            </a:extLst>
          </p:cNvPr>
          <p:cNvSpPr/>
          <p:nvPr>
            <p:custDataLst>
              <p:tags r:id="rId6"/>
            </p:custDataLst>
          </p:nvPr>
        </p:nvSpPr>
        <p:spPr>
          <a:xfrm>
            <a:off x="3421926" y="2791138"/>
            <a:ext cx="2391002" cy="616094"/>
          </a:xfrm>
          <a:custGeom>
            <a:avLst/>
            <a:gdLst>
              <a:gd name="connsiteX0" fmla="*/ 0 w 2391002"/>
              <a:gd name="connsiteY0" fmla="*/ 0 h 616094"/>
              <a:gd name="connsiteX1" fmla="*/ 2391003 w 2391002"/>
              <a:gd name="connsiteY1" fmla="*/ 0 h 616094"/>
              <a:gd name="connsiteX2" fmla="*/ 2391003 w 2391002"/>
              <a:gd name="connsiteY2" fmla="*/ 616095 h 616094"/>
              <a:gd name="connsiteX3" fmla="*/ 0 w 2391002"/>
              <a:gd name="connsiteY3" fmla="*/ 616095 h 616094"/>
            </a:gdLst>
            <a:ahLst/>
            <a:cxnLst>
              <a:cxn ang="0">
                <a:pos x="connsiteX0" y="connsiteY0"/>
              </a:cxn>
              <a:cxn ang="0">
                <a:pos x="connsiteX1" y="connsiteY1"/>
              </a:cxn>
              <a:cxn ang="0">
                <a:pos x="connsiteX2" y="connsiteY2"/>
              </a:cxn>
              <a:cxn ang="0">
                <a:pos x="connsiteX3" y="connsiteY3"/>
              </a:cxn>
            </a:cxnLst>
            <a:rect l="l" t="t" r="r" b="b"/>
            <a:pathLst>
              <a:path w="2391002" h="616094">
                <a:moveTo>
                  <a:pt x="0" y="0"/>
                </a:moveTo>
                <a:lnTo>
                  <a:pt x="2391003" y="0"/>
                </a:lnTo>
                <a:lnTo>
                  <a:pt x="2391003" y="616095"/>
                </a:lnTo>
                <a:lnTo>
                  <a:pt x="0" y="616095"/>
                </a:lnTo>
                <a:close/>
              </a:path>
            </a:pathLst>
          </a:custGeom>
          <a:solidFill>
            <a:schemeClr val="accent2"/>
          </a:solidFill>
          <a:ln w="18296" cap="flat">
            <a:noFill/>
            <a:prstDash val="solid"/>
            <a:miter/>
          </a:ln>
        </p:spPr>
        <p:txBody>
          <a:bodyPr rtlCol="0" anchor="ctr"/>
          <a:lstStyle/>
          <a:p>
            <a:endParaRPr lang="zh-CN" altLang="en-US"/>
          </a:p>
        </p:txBody>
      </p:sp>
      <p:grpSp>
        <p:nvGrpSpPr>
          <p:cNvPr id="62" name="Text6">
            <a:extLst>
              <a:ext uri="{FF2B5EF4-FFF2-40B4-BE49-F238E27FC236}">
                <a16:creationId xmlns:a16="http://schemas.microsoft.com/office/drawing/2014/main" id="{698CDBCA-9661-BE6B-E98A-A5F5977B124F}"/>
              </a:ext>
            </a:extLst>
          </p:cNvPr>
          <p:cNvGrpSpPr/>
          <p:nvPr>
            <p:custDataLst>
              <p:tags r:id="rId7"/>
            </p:custDataLst>
          </p:nvPr>
        </p:nvGrpSpPr>
        <p:grpSpPr>
          <a:xfrm>
            <a:off x="6234333" y="1524000"/>
            <a:ext cx="2690174" cy="4917697"/>
            <a:chOff x="6234333" y="1524000"/>
            <a:chExt cx="2690174" cy="4917697"/>
          </a:xfrm>
        </p:grpSpPr>
        <p:sp>
          <p:nvSpPr>
            <p:cNvPr id="30" name="任意多边形: 形状 29">
              <a:extLst>
                <a:ext uri="{FF2B5EF4-FFF2-40B4-BE49-F238E27FC236}">
                  <a16:creationId xmlns:a16="http://schemas.microsoft.com/office/drawing/2014/main" id="{C3C211BB-E405-B043-4D34-8C85F542334E}"/>
                </a:ext>
              </a:extLst>
            </p:cNvPr>
            <p:cNvSpPr/>
            <p:nvPr/>
          </p:nvSpPr>
          <p:spPr>
            <a:xfrm>
              <a:off x="6382181" y="1650622"/>
              <a:ext cx="2391002" cy="4664453"/>
            </a:xfrm>
            <a:custGeom>
              <a:avLst/>
              <a:gdLst>
                <a:gd name="connsiteX0" fmla="*/ 0 w 2391002"/>
                <a:gd name="connsiteY0" fmla="*/ 0 h 3921815"/>
                <a:gd name="connsiteX1" fmla="*/ 1866399 w 2391002"/>
                <a:gd name="connsiteY1" fmla="*/ 0 h 3921815"/>
                <a:gd name="connsiteX2" fmla="*/ 2391003 w 2391002"/>
                <a:gd name="connsiteY2" fmla="*/ 524604 h 3921815"/>
                <a:gd name="connsiteX3" fmla="*/ 2391003 w 2391002"/>
                <a:gd name="connsiteY3" fmla="*/ 3921816 h 3921815"/>
                <a:gd name="connsiteX4" fmla="*/ 524604 w 2391002"/>
                <a:gd name="connsiteY4" fmla="*/ 3921816 h 3921815"/>
                <a:gd name="connsiteX5" fmla="*/ 0 w 2391002"/>
                <a:gd name="connsiteY5" fmla="*/ 3397212 h 3921815"/>
                <a:gd name="connsiteX6" fmla="*/ 0 w 2391002"/>
                <a:gd name="connsiteY6" fmla="*/ 0 h 3921815"/>
                <a:gd name="connsiteX7" fmla="*/ 0 w 2391002"/>
                <a:gd name="connsiteY7" fmla="*/ 0 h 392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1002" h="3921815">
                  <a:moveTo>
                    <a:pt x="0" y="0"/>
                  </a:moveTo>
                  <a:lnTo>
                    <a:pt x="1866399" y="0"/>
                  </a:lnTo>
                  <a:cubicBezTo>
                    <a:pt x="2155873" y="0"/>
                    <a:pt x="2391003" y="235130"/>
                    <a:pt x="2391003" y="524604"/>
                  </a:cubicBezTo>
                  <a:lnTo>
                    <a:pt x="2391003" y="3921816"/>
                  </a:lnTo>
                  <a:lnTo>
                    <a:pt x="524604" y="3921816"/>
                  </a:lnTo>
                  <a:cubicBezTo>
                    <a:pt x="235129" y="3921816"/>
                    <a:pt x="0" y="3686686"/>
                    <a:pt x="0" y="3397212"/>
                  </a:cubicBezTo>
                  <a:lnTo>
                    <a:pt x="0" y="0"/>
                  </a:lnTo>
                  <a:lnTo>
                    <a:pt x="0" y="0"/>
                  </a:lnTo>
                  <a:close/>
                </a:path>
              </a:pathLst>
            </a:custGeom>
            <a:solidFill>
              <a:schemeClr val="bg1"/>
            </a:solidFill>
            <a:ln w="18296" cap="flat">
              <a:solidFill>
                <a:schemeClr val="accent3"/>
              </a:soli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6F232D0-DCC1-AC9F-5008-3D463CFD0362}"/>
                </a:ext>
              </a:extLst>
            </p:cNvPr>
            <p:cNvSpPr/>
            <p:nvPr/>
          </p:nvSpPr>
          <p:spPr>
            <a:xfrm>
              <a:off x="6234333" y="1524000"/>
              <a:ext cx="715087" cy="695325"/>
            </a:xfrm>
            <a:custGeom>
              <a:avLst/>
              <a:gdLst>
                <a:gd name="connsiteX0" fmla="*/ 0 w 715087"/>
                <a:gd name="connsiteY0" fmla="*/ 0 h 695325"/>
                <a:gd name="connsiteX1" fmla="*/ 715087 w 715087"/>
                <a:gd name="connsiteY1" fmla="*/ 0 h 695325"/>
                <a:gd name="connsiteX2" fmla="*/ 715087 w 715087"/>
                <a:gd name="connsiteY2" fmla="*/ 126622 h 695325"/>
                <a:gd name="connsiteX3" fmla="*/ 147848 w 715087"/>
                <a:gd name="connsiteY3" fmla="*/ 126622 h 695325"/>
                <a:gd name="connsiteX4" fmla="*/ 147848 w 715087"/>
                <a:gd name="connsiteY4" fmla="*/ 695325 h 695325"/>
                <a:gd name="connsiteX5" fmla="*/ 0 w 715087"/>
                <a:gd name="connsiteY5" fmla="*/ 695325 h 695325"/>
                <a:gd name="connsiteX6" fmla="*/ 0 w 715087"/>
                <a:gd name="connsiteY6" fmla="*/ 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087" h="695325">
                  <a:moveTo>
                    <a:pt x="0" y="0"/>
                  </a:moveTo>
                  <a:lnTo>
                    <a:pt x="715087" y="0"/>
                  </a:lnTo>
                  <a:lnTo>
                    <a:pt x="715087" y="126622"/>
                  </a:lnTo>
                  <a:lnTo>
                    <a:pt x="147848" y="126622"/>
                  </a:lnTo>
                  <a:lnTo>
                    <a:pt x="147848" y="695325"/>
                  </a:lnTo>
                  <a:lnTo>
                    <a:pt x="0" y="695325"/>
                  </a:lnTo>
                  <a:lnTo>
                    <a:pt x="0" y="0"/>
                  </a:lnTo>
                  <a:close/>
                </a:path>
              </a:pathLst>
            </a:custGeom>
            <a:solidFill>
              <a:schemeClr val="accent3"/>
            </a:solidFill>
            <a:ln w="18296"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5D69D5B0-AA09-74CC-9F34-047AC84E7C46}"/>
                </a:ext>
              </a:extLst>
            </p:cNvPr>
            <p:cNvSpPr/>
            <p:nvPr/>
          </p:nvSpPr>
          <p:spPr>
            <a:xfrm>
              <a:off x="8209421" y="5746372"/>
              <a:ext cx="715086" cy="695325"/>
            </a:xfrm>
            <a:custGeom>
              <a:avLst/>
              <a:gdLst>
                <a:gd name="connsiteX0" fmla="*/ 715087 w 715086"/>
                <a:gd name="connsiteY0" fmla="*/ 695325 h 695325"/>
                <a:gd name="connsiteX1" fmla="*/ 0 w 715086"/>
                <a:gd name="connsiteY1" fmla="*/ 695325 h 695325"/>
                <a:gd name="connsiteX2" fmla="*/ 0 w 715086"/>
                <a:gd name="connsiteY2" fmla="*/ 568703 h 695325"/>
                <a:gd name="connsiteX3" fmla="*/ 567239 w 715086"/>
                <a:gd name="connsiteY3" fmla="*/ 568703 h 695325"/>
                <a:gd name="connsiteX4" fmla="*/ 567239 w 715086"/>
                <a:gd name="connsiteY4" fmla="*/ 0 h 695325"/>
                <a:gd name="connsiteX5" fmla="*/ 715087 w 715086"/>
                <a:gd name="connsiteY5" fmla="*/ 0 h 695325"/>
                <a:gd name="connsiteX6" fmla="*/ 715087 w 715086"/>
                <a:gd name="connsiteY6" fmla="*/ 69532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086" h="695325">
                  <a:moveTo>
                    <a:pt x="715087" y="695325"/>
                  </a:moveTo>
                  <a:lnTo>
                    <a:pt x="0" y="695325"/>
                  </a:lnTo>
                  <a:lnTo>
                    <a:pt x="0" y="568703"/>
                  </a:lnTo>
                  <a:lnTo>
                    <a:pt x="567239" y="568703"/>
                  </a:lnTo>
                  <a:lnTo>
                    <a:pt x="567239" y="0"/>
                  </a:lnTo>
                  <a:lnTo>
                    <a:pt x="715087" y="0"/>
                  </a:lnTo>
                  <a:lnTo>
                    <a:pt x="715087" y="695325"/>
                  </a:lnTo>
                  <a:close/>
                </a:path>
              </a:pathLst>
            </a:custGeom>
            <a:solidFill>
              <a:schemeClr val="accent3"/>
            </a:solidFill>
            <a:ln w="18296" cap="flat">
              <a:noFill/>
              <a:prstDash val="solid"/>
              <a:miter/>
            </a:ln>
          </p:spPr>
          <p:txBody>
            <a:bodyPr rtlCol="0" anchor="ctr"/>
            <a:lstStyle/>
            <a:p>
              <a:endParaRPr lang="zh-CN" altLang="en-US"/>
            </a:p>
          </p:txBody>
        </p:sp>
      </p:grpSp>
      <p:sp>
        <p:nvSpPr>
          <p:cNvPr id="33" name="Text7">
            <a:extLst>
              <a:ext uri="{FF2B5EF4-FFF2-40B4-BE49-F238E27FC236}">
                <a16:creationId xmlns:a16="http://schemas.microsoft.com/office/drawing/2014/main" id="{0AFB77A3-47EB-D5E1-F170-CC1E72BA8B48}"/>
              </a:ext>
            </a:extLst>
          </p:cNvPr>
          <p:cNvSpPr/>
          <p:nvPr>
            <p:custDataLst>
              <p:tags r:id="rId8"/>
            </p:custDataLst>
          </p:nvPr>
        </p:nvSpPr>
        <p:spPr>
          <a:xfrm>
            <a:off x="6382181" y="2791138"/>
            <a:ext cx="2391002" cy="616094"/>
          </a:xfrm>
          <a:custGeom>
            <a:avLst/>
            <a:gdLst>
              <a:gd name="connsiteX0" fmla="*/ 0 w 2391002"/>
              <a:gd name="connsiteY0" fmla="*/ 0 h 616094"/>
              <a:gd name="connsiteX1" fmla="*/ 2391004 w 2391002"/>
              <a:gd name="connsiteY1" fmla="*/ 0 h 616094"/>
              <a:gd name="connsiteX2" fmla="*/ 2391004 w 2391002"/>
              <a:gd name="connsiteY2" fmla="*/ 616095 h 616094"/>
              <a:gd name="connsiteX3" fmla="*/ 0 w 2391002"/>
              <a:gd name="connsiteY3" fmla="*/ 616095 h 616094"/>
            </a:gdLst>
            <a:ahLst/>
            <a:cxnLst>
              <a:cxn ang="0">
                <a:pos x="connsiteX0" y="connsiteY0"/>
              </a:cxn>
              <a:cxn ang="0">
                <a:pos x="connsiteX1" y="connsiteY1"/>
              </a:cxn>
              <a:cxn ang="0">
                <a:pos x="connsiteX2" y="connsiteY2"/>
              </a:cxn>
              <a:cxn ang="0">
                <a:pos x="connsiteX3" y="connsiteY3"/>
              </a:cxn>
            </a:cxnLst>
            <a:rect l="l" t="t" r="r" b="b"/>
            <a:pathLst>
              <a:path w="2391002" h="616094">
                <a:moveTo>
                  <a:pt x="0" y="0"/>
                </a:moveTo>
                <a:lnTo>
                  <a:pt x="2391004" y="0"/>
                </a:lnTo>
                <a:lnTo>
                  <a:pt x="2391004" y="616095"/>
                </a:lnTo>
                <a:lnTo>
                  <a:pt x="0" y="616095"/>
                </a:lnTo>
                <a:close/>
              </a:path>
            </a:pathLst>
          </a:custGeom>
          <a:solidFill>
            <a:schemeClr val="accent3"/>
          </a:solidFill>
          <a:ln w="18296" cap="flat">
            <a:noFill/>
            <a:prstDash val="solid"/>
            <a:miter/>
          </a:ln>
        </p:spPr>
        <p:txBody>
          <a:bodyPr rtlCol="0" anchor="ctr"/>
          <a:lstStyle/>
          <a:p>
            <a:endParaRPr lang="zh-CN" altLang="en-US"/>
          </a:p>
        </p:txBody>
      </p:sp>
      <p:grpSp>
        <p:nvGrpSpPr>
          <p:cNvPr id="63" name="Text8">
            <a:extLst>
              <a:ext uri="{FF2B5EF4-FFF2-40B4-BE49-F238E27FC236}">
                <a16:creationId xmlns:a16="http://schemas.microsoft.com/office/drawing/2014/main" id="{BBC5BA9B-A159-1994-6622-2C642F4285C7}"/>
              </a:ext>
            </a:extLst>
          </p:cNvPr>
          <p:cNvGrpSpPr/>
          <p:nvPr>
            <p:custDataLst>
              <p:tags r:id="rId9"/>
            </p:custDataLst>
          </p:nvPr>
        </p:nvGrpSpPr>
        <p:grpSpPr>
          <a:xfrm>
            <a:off x="9194404" y="1524000"/>
            <a:ext cx="2690358" cy="4917697"/>
            <a:chOff x="9194404" y="1524000"/>
            <a:chExt cx="2690358" cy="4917697"/>
          </a:xfrm>
        </p:grpSpPr>
        <p:sp>
          <p:nvSpPr>
            <p:cNvPr id="34" name="任意多边形: 形状 33">
              <a:extLst>
                <a:ext uri="{FF2B5EF4-FFF2-40B4-BE49-F238E27FC236}">
                  <a16:creationId xmlns:a16="http://schemas.microsoft.com/office/drawing/2014/main" id="{930D505B-62D0-21F3-0EB6-AC1A3DBBAA83}"/>
                </a:ext>
              </a:extLst>
            </p:cNvPr>
            <p:cNvSpPr/>
            <p:nvPr/>
          </p:nvSpPr>
          <p:spPr>
            <a:xfrm>
              <a:off x="9342435" y="1650622"/>
              <a:ext cx="2391003" cy="4664453"/>
            </a:xfrm>
            <a:custGeom>
              <a:avLst/>
              <a:gdLst>
                <a:gd name="connsiteX0" fmla="*/ 0 w 2391003"/>
                <a:gd name="connsiteY0" fmla="*/ 0 h 3921815"/>
                <a:gd name="connsiteX1" fmla="*/ 1866398 w 2391003"/>
                <a:gd name="connsiteY1" fmla="*/ 0 h 3921815"/>
                <a:gd name="connsiteX2" fmla="*/ 2391003 w 2391003"/>
                <a:gd name="connsiteY2" fmla="*/ 524604 h 3921815"/>
                <a:gd name="connsiteX3" fmla="*/ 2391003 w 2391003"/>
                <a:gd name="connsiteY3" fmla="*/ 3921816 h 3921815"/>
                <a:gd name="connsiteX4" fmla="*/ 524605 w 2391003"/>
                <a:gd name="connsiteY4" fmla="*/ 3921816 h 3921815"/>
                <a:gd name="connsiteX5" fmla="*/ 0 w 2391003"/>
                <a:gd name="connsiteY5" fmla="*/ 3397212 h 3921815"/>
                <a:gd name="connsiteX6" fmla="*/ 0 w 2391003"/>
                <a:gd name="connsiteY6" fmla="*/ 0 h 3921815"/>
                <a:gd name="connsiteX7" fmla="*/ 0 w 2391003"/>
                <a:gd name="connsiteY7" fmla="*/ 0 h 392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1003" h="3921815">
                  <a:moveTo>
                    <a:pt x="0" y="0"/>
                  </a:moveTo>
                  <a:lnTo>
                    <a:pt x="1866398" y="0"/>
                  </a:lnTo>
                  <a:cubicBezTo>
                    <a:pt x="2155873" y="0"/>
                    <a:pt x="2391003" y="235130"/>
                    <a:pt x="2391003" y="524604"/>
                  </a:cubicBezTo>
                  <a:lnTo>
                    <a:pt x="2391003" y="3921816"/>
                  </a:lnTo>
                  <a:lnTo>
                    <a:pt x="524605" y="3921816"/>
                  </a:lnTo>
                  <a:cubicBezTo>
                    <a:pt x="235129" y="3921816"/>
                    <a:pt x="0" y="3686686"/>
                    <a:pt x="0" y="3397212"/>
                  </a:cubicBezTo>
                  <a:lnTo>
                    <a:pt x="0" y="0"/>
                  </a:lnTo>
                  <a:lnTo>
                    <a:pt x="0" y="0"/>
                  </a:lnTo>
                  <a:close/>
                </a:path>
              </a:pathLst>
            </a:custGeom>
            <a:solidFill>
              <a:schemeClr val="bg1"/>
            </a:solidFill>
            <a:ln w="18296" cap="flat">
              <a:solidFill>
                <a:schemeClr val="accent4"/>
              </a:soli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632B6833-25AF-2852-5F51-CBB7D48D923D}"/>
                </a:ext>
              </a:extLst>
            </p:cNvPr>
            <p:cNvSpPr/>
            <p:nvPr/>
          </p:nvSpPr>
          <p:spPr>
            <a:xfrm>
              <a:off x="9194404" y="1524000"/>
              <a:ext cx="715269" cy="695325"/>
            </a:xfrm>
            <a:custGeom>
              <a:avLst/>
              <a:gdLst>
                <a:gd name="connsiteX0" fmla="*/ 0 w 715269"/>
                <a:gd name="connsiteY0" fmla="*/ 0 h 695325"/>
                <a:gd name="connsiteX1" fmla="*/ 715270 w 715269"/>
                <a:gd name="connsiteY1" fmla="*/ 0 h 695325"/>
                <a:gd name="connsiteX2" fmla="*/ 715270 w 715269"/>
                <a:gd name="connsiteY2" fmla="*/ 126622 h 695325"/>
                <a:gd name="connsiteX3" fmla="*/ 148032 w 715269"/>
                <a:gd name="connsiteY3" fmla="*/ 126622 h 695325"/>
                <a:gd name="connsiteX4" fmla="*/ 148032 w 715269"/>
                <a:gd name="connsiteY4" fmla="*/ 695325 h 695325"/>
                <a:gd name="connsiteX5" fmla="*/ 0 w 715269"/>
                <a:gd name="connsiteY5" fmla="*/ 695325 h 695325"/>
                <a:gd name="connsiteX6" fmla="*/ 0 w 715269"/>
                <a:gd name="connsiteY6" fmla="*/ 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269" h="695325">
                  <a:moveTo>
                    <a:pt x="0" y="0"/>
                  </a:moveTo>
                  <a:lnTo>
                    <a:pt x="715270" y="0"/>
                  </a:lnTo>
                  <a:lnTo>
                    <a:pt x="715270" y="126622"/>
                  </a:lnTo>
                  <a:lnTo>
                    <a:pt x="148032" y="126622"/>
                  </a:lnTo>
                  <a:lnTo>
                    <a:pt x="148032" y="695325"/>
                  </a:lnTo>
                  <a:lnTo>
                    <a:pt x="0" y="695325"/>
                  </a:lnTo>
                  <a:lnTo>
                    <a:pt x="0" y="0"/>
                  </a:lnTo>
                  <a:close/>
                </a:path>
              </a:pathLst>
            </a:custGeom>
            <a:solidFill>
              <a:schemeClr val="accent4"/>
            </a:solidFill>
            <a:ln w="18296"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28696FF-B821-82D1-6021-357D38ED6F90}"/>
                </a:ext>
              </a:extLst>
            </p:cNvPr>
            <p:cNvSpPr/>
            <p:nvPr/>
          </p:nvSpPr>
          <p:spPr>
            <a:xfrm>
              <a:off x="11169676" y="5746372"/>
              <a:ext cx="715086" cy="695325"/>
            </a:xfrm>
            <a:custGeom>
              <a:avLst/>
              <a:gdLst>
                <a:gd name="connsiteX0" fmla="*/ 715086 w 715086"/>
                <a:gd name="connsiteY0" fmla="*/ 695325 h 695325"/>
                <a:gd name="connsiteX1" fmla="*/ 0 w 715086"/>
                <a:gd name="connsiteY1" fmla="*/ 695325 h 695325"/>
                <a:gd name="connsiteX2" fmla="*/ 0 w 715086"/>
                <a:gd name="connsiteY2" fmla="*/ 568703 h 695325"/>
                <a:gd name="connsiteX3" fmla="*/ 567239 w 715086"/>
                <a:gd name="connsiteY3" fmla="*/ 568703 h 695325"/>
                <a:gd name="connsiteX4" fmla="*/ 567239 w 715086"/>
                <a:gd name="connsiteY4" fmla="*/ 0 h 695325"/>
                <a:gd name="connsiteX5" fmla="*/ 715086 w 715086"/>
                <a:gd name="connsiteY5" fmla="*/ 0 h 695325"/>
                <a:gd name="connsiteX6" fmla="*/ 715086 w 715086"/>
                <a:gd name="connsiteY6" fmla="*/ 69532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086" h="695325">
                  <a:moveTo>
                    <a:pt x="715086" y="695325"/>
                  </a:moveTo>
                  <a:lnTo>
                    <a:pt x="0" y="695325"/>
                  </a:lnTo>
                  <a:lnTo>
                    <a:pt x="0" y="568703"/>
                  </a:lnTo>
                  <a:lnTo>
                    <a:pt x="567239" y="568703"/>
                  </a:lnTo>
                  <a:lnTo>
                    <a:pt x="567239" y="0"/>
                  </a:lnTo>
                  <a:lnTo>
                    <a:pt x="715086" y="0"/>
                  </a:lnTo>
                  <a:lnTo>
                    <a:pt x="715086" y="695325"/>
                  </a:lnTo>
                  <a:close/>
                </a:path>
              </a:pathLst>
            </a:custGeom>
            <a:solidFill>
              <a:schemeClr val="accent4"/>
            </a:solidFill>
            <a:ln w="18296" cap="flat">
              <a:noFill/>
              <a:prstDash val="solid"/>
              <a:miter/>
            </a:ln>
          </p:spPr>
          <p:txBody>
            <a:bodyPr rtlCol="0" anchor="ctr"/>
            <a:lstStyle/>
            <a:p>
              <a:endParaRPr lang="zh-CN" altLang="en-US"/>
            </a:p>
          </p:txBody>
        </p:sp>
      </p:grpSp>
      <p:sp>
        <p:nvSpPr>
          <p:cNvPr id="37" name="Text9">
            <a:extLst>
              <a:ext uri="{FF2B5EF4-FFF2-40B4-BE49-F238E27FC236}">
                <a16:creationId xmlns:a16="http://schemas.microsoft.com/office/drawing/2014/main" id="{8CBCD87B-BFBE-FE49-D8A5-B44946D3FC75}"/>
              </a:ext>
            </a:extLst>
          </p:cNvPr>
          <p:cNvSpPr/>
          <p:nvPr>
            <p:custDataLst>
              <p:tags r:id="rId10"/>
            </p:custDataLst>
          </p:nvPr>
        </p:nvSpPr>
        <p:spPr>
          <a:xfrm>
            <a:off x="9342435" y="2791138"/>
            <a:ext cx="2391002" cy="616094"/>
          </a:xfrm>
          <a:custGeom>
            <a:avLst/>
            <a:gdLst>
              <a:gd name="connsiteX0" fmla="*/ 0 w 2391002"/>
              <a:gd name="connsiteY0" fmla="*/ 0 h 616094"/>
              <a:gd name="connsiteX1" fmla="*/ 2391004 w 2391002"/>
              <a:gd name="connsiteY1" fmla="*/ 0 h 616094"/>
              <a:gd name="connsiteX2" fmla="*/ 2391004 w 2391002"/>
              <a:gd name="connsiteY2" fmla="*/ 616095 h 616094"/>
              <a:gd name="connsiteX3" fmla="*/ 0 w 2391002"/>
              <a:gd name="connsiteY3" fmla="*/ 616095 h 616094"/>
            </a:gdLst>
            <a:ahLst/>
            <a:cxnLst>
              <a:cxn ang="0">
                <a:pos x="connsiteX0" y="connsiteY0"/>
              </a:cxn>
              <a:cxn ang="0">
                <a:pos x="connsiteX1" y="connsiteY1"/>
              </a:cxn>
              <a:cxn ang="0">
                <a:pos x="connsiteX2" y="connsiteY2"/>
              </a:cxn>
              <a:cxn ang="0">
                <a:pos x="connsiteX3" y="connsiteY3"/>
              </a:cxn>
            </a:cxnLst>
            <a:rect l="l" t="t" r="r" b="b"/>
            <a:pathLst>
              <a:path w="2391002" h="616094">
                <a:moveTo>
                  <a:pt x="0" y="0"/>
                </a:moveTo>
                <a:lnTo>
                  <a:pt x="2391004" y="0"/>
                </a:lnTo>
                <a:lnTo>
                  <a:pt x="2391004" y="616095"/>
                </a:lnTo>
                <a:lnTo>
                  <a:pt x="0" y="616095"/>
                </a:lnTo>
                <a:close/>
              </a:path>
            </a:pathLst>
          </a:custGeom>
          <a:solidFill>
            <a:schemeClr val="accent4"/>
          </a:solidFill>
          <a:ln w="18296" cap="flat">
            <a:noFill/>
            <a:prstDash val="solid"/>
            <a:miter/>
          </a:ln>
        </p:spPr>
        <p:txBody>
          <a:bodyPr rtlCol="0" anchor="ctr"/>
          <a:lstStyle/>
          <a:p>
            <a:endParaRPr lang="zh-CN" altLang="en-US"/>
          </a:p>
        </p:txBody>
      </p:sp>
      <p:sp>
        <p:nvSpPr>
          <p:cNvPr id="38" name="Text10">
            <a:extLst>
              <a:ext uri="{FF2B5EF4-FFF2-40B4-BE49-F238E27FC236}">
                <a16:creationId xmlns:a16="http://schemas.microsoft.com/office/drawing/2014/main" id="{E03CD379-7D5A-611E-6ED0-89A91CE4D60A}"/>
              </a:ext>
            </a:extLst>
          </p:cNvPr>
          <p:cNvSpPr txBox="1"/>
          <p:nvPr>
            <p:custDataLst>
              <p:tags r:id="rId11"/>
            </p:custDataLst>
          </p:nvPr>
        </p:nvSpPr>
        <p:spPr>
          <a:xfrm>
            <a:off x="546352" y="3402642"/>
            <a:ext cx="2205328" cy="2826708"/>
          </a:xfrm>
          <a:prstGeom prst="rect">
            <a:avLst/>
          </a:prstGeom>
          <a:noFill/>
        </p:spPr>
        <p:txBody>
          <a:bodyPr wrap="square" rtlCol="0">
            <a:normAutofit/>
          </a:bodyPr>
          <a:lstStyle/>
          <a:p>
            <a:pPr algn="ctr">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名创优品通过大规模采购、自有品牌和供应链管理降低成本，确保其产品在市场上具有价格竞争力。这种策略不仅降低了生产成本，还提高了运营效率，从而能够在保证利润的同时制定更具吸引力的价格。</a:t>
            </a:r>
          </a:p>
        </p:txBody>
      </p:sp>
      <p:sp>
        <p:nvSpPr>
          <p:cNvPr id="39" name="Text11">
            <a:extLst>
              <a:ext uri="{FF2B5EF4-FFF2-40B4-BE49-F238E27FC236}">
                <a16:creationId xmlns:a16="http://schemas.microsoft.com/office/drawing/2014/main" id="{6BC36A27-6FF0-0F2E-6FF2-A6C40C8A85C1}"/>
              </a:ext>
            </a:extLst>
          </p:cNvPr>
          <p:cNvSpPr txBox="1"/>
          <p:nvPr>
            <p:custDataLst>
              <p:tags r:id="rId12"/>
            </p:custDataLst>
          </p:nvPr>
        </p:nvSpPr>
        <p:spPr>
          <a:xfrm>
            <a:off x="716883" y="2868998"/>
            <a:ext cx="1880580" cy="460375"/>
          </a:xfrm>
          <a:prstGeom prst="rect">
            <a:avLst/>
          </a:prstGeom>
          <a:noFill/>
        </p:spPr>
        <p:txBody>
          <a:bodyPr wrap="square"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rPr>
              <a:t>成本控制策略</a:t>
            </a:r>
          </a:p>
        </p:txBody>
      </p:sp>
      <p:sp>
        <p:nvSpPr>
          <p:cNvPr id="40" name="Text12">
            <a:extLst>
              <a:ext uri="{FF2B5EF4-FFF2-40B4-BE49-F238E27FC236}">
                <a16:creationId xmlns:a16="http://schemas.microsoft.com/office/drawing/2014/main" id="{F8DE123E-9D6D-5C5C-588F-D1B926D92422}"/>
              </a:ext>
            </a:extLst>
          </p:cNvPr>
          <p:cNvSpPr txBox="1"/>
          <p:nvPr>
            <p:custDataLst>
              <p:tags r:id="rId13"/>
            </p:custDataLst>
          </p:nvPr>
        </p:nvSpPr>
        <p:spPr>
          <a:xfrm>
            <a:off x="3508627" y="3402642"/>
            <a:ext cx="2205328" cy="2826708"/>
          </a:xfrm>
          <a:prstGeom prst="rect">
            <a:avLst/>
          </a:prstGeom>
          <a:noFill/>
        </p:spPr>
        <p:txBody>
          <a:bodyPr wrap="square" rtlCol="0">
            <a:normAutofit/>
          </a:bodyPr>
          <a:lstStyle/>
          <a:p>
            <a:pPr algn="ctr">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名创优品依靠低成本、低毛利和高周转的模式实现快速现金结算。通过精简运营流程和高效的供应链管理，名创优品能够以较低的价格提供高品质的商品，使其在市场上具备竞争优势。</a:t>
            </a:r>
          </a:p>
        </p:txBody>
      </p:sp>
      <p:sp>
        <p:nvSpPr>
          <p:cNvPr id="41" name="Text13">
            <a:extLst>
              <a:ext uri="{FF2B5EF4-FFF2-40B4-BE49-F238E27FC236}">
                <a16:creationId xmlns:a16="http://schemas.microsoft.com/office/drawing/2014/main" id="{06768F5E-8037-1974-9051-E65A7DAD2518}"/>
              </a:ext>
            </a:extLst>
          </p:cNvPr>
          <p:cNvSpPr txBox="1"/>
          <p:nvPr>
            <p:custDataLst>
              <p:tags r:id="rId14"/>
            </p:custDataLst>
          </p:nvPr>
        </p:nvSpPr>
        <p:spPr>
          <a:xfrm>
            <a:off x="3679158" y="2868998"/>
            <a:ext cx="1880580" cy="460375"/>
          </a:xfrm>
          <a:prstGeom prst="rect">
            <a:avLst/>
          </a:prstGeom>
          <a:noFill/>
        </p:spPr>
        <p:txBody>
          <a:bodyPr wrap="square"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rPr>
              <a:t>低价生存法则</a:t>
            </a:r>
          </a:p>
        </p:txBody>
      </p:sp>
      <p:sp>
        <p:nvSpPr>
          <p:cNvPr id="42" name="Text14">
            <a:extLst>
              <a:ext uri="{FF2B5EF4-FFF2-40B4-BE49-F238E27FC236}">
                <a16:creationId xmlns:a16="http://schemas.microsoft.com/office/drawing/2014/main" id="{3D1A7E07-C973-9882-7FD6-2150F1D48E96}"/>
              </a:ext>
            </a:extLst>
          </p:cNvPr>
          <p:cNvSpPr txBox="1"/>
          <p:nvPr>
            <p:custDataLst>
              <p:tags r:id="rId15"/>
            </p:custDataLst>
          </p:nvPr>
        </p:nvSpPr>
        <p:spPr>
          <a:xfrm>
            <a:off x="6461377" y="3402642"/>
            <a:ext cx="2205328" cy="2826708"/>
          </a:xfrm>
          <a:prstGeom prst="rect">
            <a:avLst/>
          </a:prstGeom>
          <a:noFill/>
        </p:spPr>
        <p:txBody>
          <a:bodyPr wrap="square" rtlCol="0">
            <a:normAutofit/>
          </a:bodyPr>
          <a:lstStyle/>
          <a:p>
            <a:pPr algn="ctr">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名创优品采用“优质低价”的市场定位策略，通过高性价比的商品吸引大量消费者。在保证产品质量的前提下，通过规模化生产和供应链优化降低价格，提升市场竞争力。</a:t>
            </a:r>
          </a:p>
        </p:txBody>
      </p:sp>
      <p:sp>
        <p:nvSpPr>
          <p:cNvPr id="43" name="Text15">
            <a:extLst>
              <a:ext uri="{FF2B5EF4-FFF2-40B4-BE49-F238E27FC236}">
                <a16:creationId xmlns:a16="http://schemas.microsoft.com/office/drawing/2014/main" id="{8B22B7B7-B53D-E7A8-AA64-22E81EB57CA2}"/>
              </a:ext>
            </a:extLst>
          </p:cNvPr>
          <p:cNvSpPr txBox="1"/>
          <p:nvPr>
            <p:custDataLst>
              <p:tags r:id="rId16"/>
            </p:custDataLst>
          </p:nvPr>
        </p:nvSpPr>
        <p:spPr>
          <a:xfrm>
            <a:off x="6631908" y="2868998"/>
            <a:ext cx="1880580" cy="460375"/>
          </a:xfrm>
          <a:prstGeom prst="rect">
            <a:avLst/>
          </a:prstGeom>
          <a:noFill/>
        </p:spPr>
        <p:txBody>
          <a:bodyPr wrap="square"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rPr>
              <a:t>优质低价策略</a:t>
            </a:r>
          </a:p>
        </p:txBody>
      </p:sp>
      <p:sp>
        <p:nvSpPr>
          <p:cNvPr id="44" name="Text16">
            <a:extLst>
              <a:ext uri="{FF2B5EF4-FFF2-40B4-BE49-F238E27FC236}">
                <a16:creationId xmlns:a16="http://schemas.microsoft.com/office/drawing/2014/main" id="{FE75E8BD-D9C0-C01F-2179-BB53613B5A24}"/>
              </a:ext>
            </a:extLst>
          </p:cNvPr>
          <p:cNvSpPr txBox="1"/>
          <p:nvPr>
            <p:custDataLst>
              <p:tags r:id="rId17"/>
            </p:custDataLst>
          </p:nvPr>
        </p:nvSpPr>
        <p:spPr>
          <a:xfrm>
            <a:off x="9424006" y="3402642"/>
            <a:ext cx="2205328" cy="2826708"/>
          </a:xfrm>
          <a:prstGeom prst="rect">
            <a:avLst/>
          </a:prstGeom>
          <a:noFill/>
        </p:spPr>
        <p:txBody>
          <a:bodyPr wrap="square" rtlCol="0">
            <a:normAutofit/>
          </a:bodyPr>
          <a:lstStyle/>
          <a:p>
            <a:pPr algn="ctr">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名创优品的高周转模式使其能够快速回笼资金，支持新产品开发和市场推广。通过高效的库存管理和销售策略，名创优品能够保持商品的新鲜度和多样性，同时实现盈利目标。</a:t>
            </a:r>
          </a:p>
        </p:txBody>
      </p:sp>
      <p:sp>
        <p:nvSpPr>
          <p:cNvPr id="45" name="Text17">
            <a:extLst>
              <a:ext uri="{FF2B5EF4-FFF2-40B4-BE49-F238E27FC236}">
                <a16:creationId xmlns:a16="http://schemas.microsoft.com/office/drawing/2014/main" id="{B621D1CA-6DC8-6E3F-17CC-93331857A38D}"/>
              </a:ext>
            </a:extLst>
          </p:cNvPr>
          <p:cNvSpPr txBox="1"/>
          <p:nvPr>
            <p:custDataLst>
              <p:tags r:id="rId18"/>
            </p:custDataLst>
          </p:nvPr>
        </p:nvSpPr>
        <p:spPr>
          <a:xfrm>
            <a:off x="9594537" y="2868998"/>
            <a:ext cx="1880580" cy="460375"/>
          </a:xfrm>
          <a:prstGeom prst="rect">
            <a:avLst/>
          </a:prstGeom>
          <a:noFill/>
        </p:spPr>
        <p:txBody>
          <a:bodyPr wrap="square"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rPr>
              <a:t>高周转模式</a:t>
            </a:r>
          </a:p>
        </p:txBody>
      </p:sp>
      <p:sp>
        <p:nvSpPr>
          <p:cNvPr id="48" name="Text18">
            <a:extLst>
              <a:ext uri="{FF2B5EF4-FFF2-40B4-BE49-F238E27FC236}">
                <a16:creationId xmlns:a16="http://schemas.microsoft.com/office/drawing/2014/main" id="{349326B3-A192-82E2-0E1C-76A6C4EE01A6}"/>
              </a:ext>
            </a:extLst>
          </p:cNvPr>
          <p:cNvSpPr/>
          <p:nvPr>
            <p:custDataLst>
              <p:tags r:id="rId19"/>
            </p:custDataLst>
          </p:nvPr>
        </p:nvSpPr>
        <p:spPr>
          <a:xfrm>
            <a:off x="1313976" y="1854010"/>
            <a:ext cx="730630" cy="730630"/>
          </a:xfrm>
          <a:prstGeom prst="ellipse">
            <a:avLst/>
          </a:prstGeom>
          <a:ln>
            <a:noFill/>
          </a:ln>
          <a:effectLst>
            <a:outerShdw blurRad="50800" dist="50800" dir="2700000" algn="tl" rotWithShape="0">
              <a:schemeClr val="accent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0" name="Text19">
            <a:extLst>
              <a:ext uri="{FF2B5EF4-FFF2-40B4-BE49-F238E27FC236}">
                <a16:creationId xmlns:a16="http://schemas.microsoft.com/office/drawing/2014/main" id="{E19ACD80-205F-F971-C8E6-ED4EF913519E}"/>
              </a:ext>
            </a:extLst>
          </p:cNvPr>
          <p:cNvSpPr/>
          <p:nvPr>
            <p:custDataLst>
              <p:tags r:id="rId20"/>
            </p:custDataLst>
          </p:nvPr>
        </p:nvSpPr>
        <p:spPr>
          <a:xfrm>
            <a:off x="4254133" y="1854010"/>
            <a:ext cx="730630" cy="730630"/>
          </a:xfrm>
          <a:prstGeom prst="ellipse">
            <a:avLst/>
          </a:prstGeom>
          <a:solidFill>
            <a:schemeClr val="accent2"/>
          </a:solidFill>
          <a:ln>
            <a:noFill/>
          </a:ln>
          <a:effectLst>
            <a:outerShdw blurRad="50800" dist="50800" dir="27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2" name="Text20">
            <a:extLst>
              <a:ext uri="{FF2B5EF4-FFF2-40B4-BE49-F238E27FC236}">
                <a16:creationId xmlns:a16="http://schemas.microsoft.com/office/drawing/2014/main" id="{E093F301-A34F-B183-9526-2346C4A1DDD1}"/>
              </a:ext>
            </a:extLst>
          </p:cNvPr>
          <p:cNvSpPr/>
          <p:nvPr>
            <p:custDataLst>
              <p:tags r:id="rId21"/>
            </p:custDataLst>
          </p:nvPr>
        </p:nvSpPr>
        <p:spPr>
          <a:xfrm>
            <a:off x="7198726" y="1854010"/>
            <a:ext cx="730630" cy="730630"/>
          </a:xfrm>
          <a:prstGeom prst="ellipse">
            <a:avLst/>
          </a:prstGeom>
          <a:solidFill>
            <a:schemeClr val="accent3"/>
          </a:solidFill>
          <a:ln>
            <a:noFill/>
          </a:ln>
          <a:effectLst>
            <a:outerShdw blurRad="50800" dist="50800" dir="2700000" algn="tl" rotWithShape="0">
              <a:schemeClr val="accent3">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4" name="Text21">
            <a:extLst>
              <a:ext uri="{FF2B5EF4-FFF2-40B4-BE49-F238E27FC236}">
                <a16:creationId xmlns:a16="http://schemas.microsoft.com/office/drawing/2014/main" id="{EA6B90DC-C670-0C7B-D11D-FEF74E1E61D7}"/>
              </a:ext>
            </a:extLst>
          </p:cNvPr>
          <p:cNvSpPr/>
          <p:nvPr>
            <p:custDataLst>
              <p:tags r:id="rId22"/>
            </p:custDataLst>
          </p:nvPr>
        </p:nvSpPr>
        <p:spPr>
          <a:xfrm>
            <a:off x="10174340" y="1854010"/>
            <a:ext cx="730630" cy="730630"/>
          </a:xfrm>
          <a:prstGeom prst="ellipse">
            <a:avLst/>
          </a:prstGeom>
          <a:solidFill>
            <a:schemeClr val="accent4"/>
          </a:solidFill>
          <a:ln>
            <a:noFill/>
          </a:ln>
          <a:effectLst>
            <a:outerShdw blurRad="50800" dist="50800" dir="2700000" algn="tl" rotWithShape="0">
              <a:schemeClr val="accent4">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pic>
        <p:nvPicPr>
          <p:cNvPr id="3" name="Shape1">
            <a:extLst>
              <a:ext uri="{FF2B5EF4-FFF2-40B4-BE49-F238E27FC236}">
                <a16:creationId xmlns:a16="http://schemas.microsoft.com/office/drawing/2014/main" id="{FA7D5ACD-B23C-6C3E-E173-72B380F814EB}"/>
              </a:ext>
            </a:extLst>
          </p:cNvPr>
          <p:cNvPicPr>
            <a:picLocks/>
          </p:cNvPicPr>
          <p:nvPr>
            <p:custDataLst>
              <p:tags r:id="rId23"/>
            </p:custDataLst>
          </p:nvPr>
        </p:nvPicPr>
        <p:blipFill>
          <a:blip r:embed="rId29">
            <a:extLst>
              <a:ext uri="{96DAC541-7B7A-43D3-8B79-37D633B846F1}">
                <asvg:svgBlip xmlns:asvg="http://schemas.microsoft.com/office/drawing/2016/SVG/main" r:embed="rId30"/>
              </a:ext>
            </a:extLst>
          </a:blip>
          <a:stretch>
            <a:fillRect/>
          </a:stretch>
        </p:blipFill>
        <p:spPr>
          <a:xfrm>
            <a:off x="1485702" y="2029637"/>
            <a:ext cx="387175" cy="379374"/>
          </a:xfrm>
          <a:prstGeom prst="rect">
            <a:avLst/>
          </a:prstGeom>
        </p:spPr>
      </p:pic>
      <p:pic>
        <p:nvPicPr>
          <p:cNvPr id="5" name="Shape2">
            <a:extLst>
              <a:ext uri="{FF2B5EF4-FFF2-40B4-BE49-F238E27FC236}">
                <a16:creationId xmlns:a16="http://schemas.microsoft.com/office/drawing/2014/main" id="{B58CE2A3-1B20-2922-4F76-75F7C59BD12B}"/>
              </a:ext>
            </a:extLst>
          </p:cNvPr>
          <p:cNvPicPr>
            <a:picLocks/>
          </p:cNvPicPr>
          <p:nvPr>
            <p:custDataLst>
              <p:tags r:id="rId24"/>
            </p:custDataLst>
          </p:nvPr>
        </p:nvPicPr>
        <p:blipFill>
          <a:blip r:embed="rId29">
            <a:extLst>
              <a:ext uri="{96DAC541-7B7A-43D3-8B79-37D633B846F1}">
                <asvg:svgBlip xmlns:asvg="http://schemas.microsoft.com/office/drawing/2016/SVG/main" r:embed="rId30"/>
              </a:ext>
            </a:extLst>
          </a:blip>
          <a:stretch>
            <a:fillRect/>
          </a:stretch>
        </p:blipFill>
        <p:spPr>
          <a:xfrm>
            <a:off x="4425859" y="2029637"/>
            <a:ext cx="387175" cy="379374"/>
          </a:xfrm>
          <a:prstGeom prst="rect">
            <a:avLst/>
          </a:prstGeom>
        </p:spPr>
      </p:pic>
      <p:pic>
        <p:nvPicPr>
          <p:cNvPr id="7" name="Shape3">
            <a:extLst>
              <a:ext uri="{FF2B5EF4-FFF2-40B4-BE49-F238E27FC236}">
                <a16:creationId xmlns:a16="http://schemas.microsoft.com/office/drawing/2014/main" id="{9D3AEA8D-3B48-490F-78C3-D3747293EE98}"/>
              </a:ext>
            </a:extLst>
          </p:cNvPr>
          <p:cNvPicPr>
            <a:picLocks/>
          </p:cNvPicPr>
          <p:nvPr>
            <p:custDataLst>
              <p:tags r:id="rId25"/>
            </p:custDataLst>
          </p:nvPr>
        </p:nvPicPr>
        <p:blipFill>
          <a:blip r:embed="rId29">
            <a:extLst>
              <a:ext uri="{96DAC541-7B7A-43D3-8B79-37D633B846F1}">
                <asvg:svgBlip xmlns:asvg="http://schemas.microsoft.com/office/drawing/2016/SVG/main" r:embed="rId30"/>
              </a:ext>
            </a:extLst>
          </a:blip>
          <a:stretch>
            <a:fillRect/>
          </a:stretch>
        </p:blipFill>
        <p:spPr>
          <a:xfrm>
            <a:off x="7370452" y="2029637"/>
            <a:ext cx="387175" cy="379374"/>
          </a:xfrm>
          <a:prstGeom prst="rect">
            <a:avLst/>
          </a:prstGeom>
        </p:spPr>
      </p:pic>
      <p:pic>
        <p:nvPicPr>
          <p:cNvPr id="9" name="Shape4">
            <a:extLst>
              <a:ext uri="{FF2B5EF4-FFF2-40B4-BE49-F238E27FC236}">
                <a16:creationId xmlns:a16="http://schemas.microsoft.com/office/drawing/2014/main" id="{21B50C70-B1A0-062F-4BB0-E0A12A9B924C}"/>
              </a:ext>
            </a:extLst>
          </p:cNvPr>
          <p:cNvPicPr>
            <a:picLocks/>
          </p:cNvPicPr>
          <p:nvPr>
            <p:custDataLst>
              <p:tags r:id="rId26"/>
            </p:custDataLst>
          </p:nvPr>
        </p:nvPicPr>
        <p:blipFill>
          <a:blip r:embed="rId31">
            <a:extLst>
              <a:ext uri="{96DAC541-7B7A-43D3-8B79-37D633B846F1}">
                <asvg:svgBlip xmlns:asvg="http://schemas.microsoft.com/office/drawing/2016/SVG/main" r:embed="rId32"/>
              </a:ext>
            </a:extLst>
          </a:blip>
          <a:stretch>
            <a:fillRect/>
          </a:stretch>
        </p:blipFill>
        <p:spPr>
          <a:xfrm>
            <a:off x="10346066" y="2029637"/>
            <a:ext cx="387175" cy="379374"/>
          </a:xfrm>
          <a:prstGeom prst="rect">
            <a:avLst/>
          </a:prstGeom>
        </p:spPr>
      </p:pic>
      <p:pic>
        <p:nvPicPr>
          <p:cNvPr id="12" name="图片 11">
            <a:extLst>
              <a:ext uri="{FF2B5EF4-FFF2-40B4-BE49-F238E27FC236}">
                <a16:creationId xmlns:a16="http://schemas.microsoft.com/office/drawing/2014/main" id="{2D02B046-B9A1-7405-F8FB-F80FA195FCA9}"/>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3040118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1"/>
          <p:cNvSpPr/>
          <p:nvPr>
            <p:custDataLst>
              <p:tags r:id="rId2"/>
            </p:custDataLst>
          </p:nvPr>
        </p:nvSpPr>
        <p:spPr>
          <a:xfrm>
            <a:off x="1801483" y="1872306"/>
            <a:ext cx="1348220" cy="1348220"/>
          </a:xfrm>
          <a:prstGeom prst="ellipse">
            <a:avLst/>
          </a:prstGeom>
          <a:gradFill flip="none" rotWithShape="1">
            <a:gsLst>
              <a:gs pos="100000">
                <a:schemeClr val="accent1">
                  <a:lumMod val="20000"/>
                  <a:lumOff val="80000"/>
                </a:schemeClr>
              </a:gs>
              <a:gs pos="0">
                <a:schemeClr val="accent1">
                  <a:lumMod val="60000"/>
                  <a:lumOff val="40000"/>
                </a:schemeClr>
              </a:gs>
            </a:gsLst>
            <a:lin ang="2700000" scaled="1"/>
            <a:tileRect/>
          </a:gradFill>
          <a:ln w="6350">
            <a:gradFill flip="none" rotWithShape="1">
              <a:gsLst>
                <a:gs pos="21800">
                  <a:srgbClr val="F3F6FB"/>
                </a:gs>
                <a:gs pos="0">
                  <a:schemeClr val="accent1">
                    <a:lumMod val="0"/>
                    <a:lumOff val="100000"/>
                  </a:schemeClr>
                </a:gs>
                <a:gs pos="71440">
                  <a:srgbClr val="D7E1F2"/>
                </a:gs>
                <a:gs pos="99000">
                  <a:schemeClr val="accent1">
                    <a:lumMod val="0"/>
                    <a:lumOff val="100000"/>
                  </a:schemeClr>
                </a:gs>
              </a:gsLst>
              <a:lin ang="2700000" scaled="1"/>
              <a:tileRect/>
            </a:gradFill>
          </a:ln>
          <a:effectLst>
            <a:outerShdw blurRad="76200" dist="76200" dir="2700000" sx="102000" sy="102000" algn="tl" rotWithShape="0">
              <a:schemeClr val="accent1">
                <a:lumMod val="60000"/>
                <a:lumOff val="4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6" name="Text2"/>
          <p:cNvSpPr/>
          <p:nvPr>
            <p:custDataLst>
              <p:tags r:id="rId3"/>
            </p:custDataLst>
          </p:nvPr>
        </p:nvSpPr>
        <p:spPr>
          <a:xfrm>
            <a:off x="1801483" y="1872306"/>
            <a:ext cx="1348220" cy="1348220"/>
          </a:xfrm>
          <a:prstGeom prst="ellipse">
            <a:avLst/>
          </a:prstGeom>
          <a:gradFill>
            <a:gsLst>
              <a:gs pos="0">
                <a:schemeClr val="accent1">
                  <a:lumMod val="20000"/>
                  <a:lumOff val="80000"/>
                </a:schemeClr>
              </a:gs>
              <a:gs pos="70000">
                <a:schemeClr val="accent1">
                  <a:lumMod val="20000"/>
                  <a:lumOff val="80000"/>
                </a:schemeClr>
              </a:gs>
              <a:gs pos="99000">
                <a:schemeClr val="accent1">
                  <a:lumMod val="0"/>
                  <a:lumOff val="100000"/>
                </a:schemeClr>
              </a:gs>
            </a:gsLst>
            <a:lin ang="2700000" scaled="1"/>
          </a:gradFill>
          <a:ln w="6350">
            <a:gradFill flip="none" rotWithShape="1">
              <a:gsLst>
                <a:gs pos="21800">
                  <a:srgbClr val="F3F6FB"/>
                </a:gs>
                <a:gs pos="0">
                  <a:schemeClr val="accent1">
                    <a:lumMod val="0"/>
                    <a:lumOff val="100000"/>
                  </a:schemeClr>
                </a:gs>
                <a:gs pos="71440">
                  <a:schemeClr val="accent1">
                    <a:lumMod val="60000"/>
                    <a:lumOff val="40000"/>
                  </a:schemeClr>
                </a:gs>
                <a:gs pos="99000">
                  <a:schemeClr val="accent1">
                    <a:lumMod val="0"/>
                    <a:lumOff val="100000"/>
                  </a:schemeClr>
                </a:gs>
              </a:gsLst>
              <a:lin ang="2700000" scaled="1"/>
              <a:tileRect/>
            </a:gradFill>
          </a:ln>
          <a:effectLst>
            <a:outerShdw blurRad="50800" dist="12700" dir="2700000" sx="101000" sy="101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7" name="Text3"/>
          <p:cNvSpPr/>
          <p:nvPr>
            <p:custDataLst>
              <p:tags r:id="rId4"/>
            </p:custDataLst>
          </p:nvPr>
        </p:nvSpPr>
        <p:spPr>
          <a:xfrm>
            <a:off x="1856496" y="1927319"/>
            <a:ext cx="1238195" cy="1238195"/>
          </a:xfrm>
          <a:prstGeom prst="ellipse">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3" name="Text4">
            <a:extLst>
              <a:ext uri="{FF2B5EF4-FFF2-40B4-BE49-F238E27FC236}">
                <a16:creationId xmlns:a16="http://schemas.microsoft.com/office/drawing/2014/main" id="{89915200-FFB6-984F-3DA1-EFD38B4292C4}"/>
              </a:ext>
            </a:extLst>
          </p:cNvPr>
          <p:cNvSpPr/>
          <p:nvPr>
            <p:custDataLst>
              <p:tags r:id="rId5"/>
            </p:custDataLst>
          </p:nvPr>
        </p:nvSpPr>
        <p:spPr>
          <a:xfrm>
            <a:off x="5519979" y="1872306"/>
            <a:ext cx="1348220" cy="1348220"/>
          </a:xfrm>
          <a:prstGeom prst="ellipse">
            <a:avLst/>
          </a:prstGeom>
          <a:gradFill flip="none" rotWithShape="1">
            <a:gsLst>
              <a:gs pos="100000">
                <a:schemeClr val="accent1">
                  <a:lumMod val="20000"/>
                  <a:lumOff val="80000"/>
                </a:schemeClr>
              </a:gs>
              <a:gs pos="0">
                <a:schemeClr val="accent1">
                  <a:lumMod val="60000"/>
                  <a:lumOff val="40000"/>
                </a:schemeClr>
              </a:gs>
            </a:gsLst>
            <a:lin ang="2700000" scaled="1"/>
            <a:tileRect/>
          </a:gradFill>
          <a:ln w="6350">
            <a:gradFill flip="none" rotWithShape="1">
              <a:gsLst>
                <a:gs pos="21800">
                  <a:srgbClr val="F3F6FB"/>
                </a:gs>
                <a:gs pos="0">
                  <a:schemeClr val="accent1">
                    <a:lumMod val="0"/>
                    <a:lumOff val="100000"/>
                  </a:schemeClr>
                </a:gs>
                <a:gs pos="71440">
                  <a:srgbClr val="D7E1F2"/>
                </a:gs>
                <a:gs pos="99000">
                  <a:schemeClr val="accent1">
                    <a:lumMod val="0"/>
                    <a:lumOff val="100000"/>
                  </a:schemeClr>
                </a:gs>
              </a:gsLst>
              <a:lin ang="2700000" scaled="1"/>
              <a:tileRect/>
            </a:gradFill>
          </a:ln>
          <a:effectLst>
            <a:outerShdw blurRad="76200" dist="76200" dir="2700000" sx="102000" sy="102000" algn="tl" rotWithShape="0">
              <a:schemeClr val="accent1">
                <a:lumMod val="60000"/>
                <a:lumOff val="4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4" name="Text5">
            <a:extLst>
              <a:ext uri="{FF2B5EF4-FFF2-40B4-BE49-F238E27FC236}">
                <a16:creationId xmlns:a16="http://schemas.microsoft.com/office/drawing/2014/main" id="{236A1207-183C-742A-744A-C5F9EB0A535B}"/>
              </a:ext>
            </a:extLst>
          </p:cNvPr>
          <p:cNvSpPr/>
          <p:nvPr>
            <p:custDataLst>
              <p:tags r:id="rId6"/>
            </p:custDataLst>
          </p:nvPr>
        </p:nvSpPr>
        <p:spPr>
          <a:xfrm>
            <a:off x="5519979" y="1872306"/>
            <a:ext cx="1348220" cy="1348220"/>
          </a:xfrm>
          <a:prstGeom prst="ellipse">
            <a:avLst/>
          </a:prstGeom>
          <a:gradFill>
            <a:gsLst>
              <a:gs pos="0">
                <a:schemeClr val="accent1">
                  <a:lumMod val="20000"/>
                  <a:lumOff val="80000"/>
                </a:schemeClr>
              </a:gs>
              <a:gs pos="70000">
                <a:schemeClr val="accent1">
                  <a:lumMod val="20000"/>
                  <a:lumOff val="80000"/>
                </a:schemeClr>
              </a:gs>
              <a:gs pos="99000">
                <a:schemeClr val="accent1">
                  <a:lumMod val="0"/>
                  <a:lumOff val="100000"/>
                </a:schemeClr>
              </a:gs>
            </a:gsLst>
            <a:lin ang="2700000" scaled="1"/>
          </a:gradFill>
          <a:ln w="6350">
            <a:gradFill flip="none" rotWithShape="1">
              <a:gsLst>
                <a:gs pos="21800">
                  <a:srgbClr val="F3F6FB"/>
                </a:gs>
                <a:gs pos="0">
                  <a:schemeClr val="accent1">
                    <a:lumMod val="0"/>
                    <a:lumOff val="100000"/>
                  </a:schemeClr>
                </a:gs>
                <a:gs pos="71440">
                  <a:schemeClr val="accent1">
                    <a:lumMod val="60000"/>
                    <a:lumOff val="40000"/>
                  </a:schemeClr>
                </a:gs>
                <a:gs pos="99000">
                  <a:schemeClr val="accent1">
                    <a:lumMod val="0"/>
                    <a:lumOff val="100000"/>
                  </a:schemeClr>
                </a:gs>
              </a:gsLst>
              <a:lin ang="2700000" scaled="1"/>
              <a:tileRect/>
            </a:gradFill>
          </a:ln>
          <a:effectLst>
            <a:outerShdw blurRad="50800" dist="12700" dir="2700000" sx="101000" sy="101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5" name="Text6">
            <a:extLst>
              <a:ext uri="{FF2B5EF4-FFF2-40B4-BE49-F238E27FC236}">
                <a16:creationId xmlns:a16="http://schemas.microsoft.com/office/drawing/2014/main" id="{3A2DC0DD-A3C8-8CD6-4E7C-04A6D892617D}"/>
              </a:ext>
            </a:extLst>
          </p:cNvPr>
          <p:cNvSpPr/>
          <p:nvPr>
            <p:custDataLst>
              <p:tags r:id="rId7"/>
            </p:custDataLst>
          </p:nvPr>
        </p:nvSpPr>
        <p:spPr>
          <a:xfrm>
            <a:off x="5574992" y="1927319"/>
            <a:ext cx="1238195" cy="1238195"/>
          </a:xfrm>
          <a:prstGeom prst="ellipse">
            <a:avLst/>
          </a:prstGeom>
          <a:solidFill>
            <a:schemeClr val="tx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8" name="Text7">
            <a:extLst>
              <a:ext uri="{FF2B5EF4-FFF2-40B4-BE49-F238E27FC236}">
                <a16:creationId xmlns:a16="http://schemas.microsoft.com/office/drawing/2014/main" id="{E1678B92-9BB4-4132-BB7D-903396CC28BD}"/>
              </a:ext>
            </a:extLst>
          </p:cNvPr>
          <p:cNvSpPr/>
          <p:nvPr>
            <p:custDataLst>
              <p:tags r:id="rId8"/>
            </p:custDataLst>
          </p:nvPr>
        </p:nvSpPr>
        <p:spPr>
          <a:xfrm>
            <a:off x="9042297" y="1872306"/>
            <a:ext cx="1348220" cy="1348220"/>
          </a:xfrm>
          <a:prstGeom prst="ellipse">
            <a:avLst/>
          </a:prstGeom>
          <a:gradFill flip="none" rotWithShape="1">
            <a:gsLst>
              <a:gs pos="100000">
                <a:schemeClr val="accent1">
                  <a:lumMod val="20000"/>
                  <a:lumOff val="80000"/>
                </a:schemeClr>
              </a:gs>
              <a:gs pos="0">
                <a:schemeClr val="accent1">
                  <a:lumMod val="60000"/>
                  <a:lumOff val="40000"/>
                </a:schemeClr>
              </a:gs>
            </a:gsLst>
            <a:lin ang="2700000" scaled="1"/>
            <a:tileRect/>
          </a:gradFill>
          <a:ln w="6350">
            <a:gradFill flip="none" rotWithShape="1">
              <a:gsLst>
                <a:gs pos="21800">
                  <a:srgbClr val="F3F6FB"/>
                </a:gs>
                <a:gs pos="0">
                  <a:schemeClr val="accent1">
                    <a:lumMod val="0"/>
                    <a:lumOff val="100000"/>
                  </a:schemeClr>
                </a:gs>
                <a:gs pos="71440">
                  <a:srgbClr val="D7E1F2"/>
                </a:gs>
                <a:gs pos="99000">
                  <a:schemeClr val="accent1">
                    <a:lumMod val="0"/>
                    <a:lumOff val="100000"/>
                  </a:schemeClr>
                </a:gs>
              </a:gsLst>
              <a:lin ang="2700000" scaled="1"/>
              <a:tileRect/>
            </a:gradFill>
          </a:ln>
          <a:effectLst>
            <a:outerShdw blurRad="76200" dist="76200" dir="2700000" sx="102000" sy="102000" algn="tl" rotWithShape="0">
              <a:schemeClr val="accent1">
                <a:lumMod val="60000"/>
                <a:lumOff val="4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9" name="Text8">
            <a:extLst>
              <a:ext uri="{FF2B5EF4-FFF2-40B4-BE49-F238E27FC236}">
                <a16:creationId xmlns:a16="http://schemas.microsoft.com/office/drawing/2014/main" id="{3811867C-3404-48DE-B8A2-83E7DFAB100C}"/>
              </a:ext>
            </a:extLst>
          </p:cNvPr>
          <p:cNvSpPr/>
          <p:nvPr>
            <p:custDataLst>
              <p:tags r:id="rId9"/>
            </p:custDataLst>
          </p:nvPr>
        </p:nvSpPr>
        <p:spPr>
          <a:xfrm>
            <a:off x="9042297" y="1872306"/>
            <a:ext cx="1348220" cy="1348220"/>
          </a:xfrm>
          <a:prstGeom prst="ellipse">
            <a:avLst/>
          </a:prstGeom>
          <a:gradFill>
            <a:gsLst>
              <a:gs pos="0">
                <a:schemeClr val="accent1">
                  <a:lumMod val="20000"/>
                  <a:lumOff val="80000"/>
                </a:schemeClr>
              </a:gs>
              <a:gs pos="70000">
                <a:schemeClr val="accent1">
                  <a:lumMod val="20000"/>
                  <a:lumOff val="80000"/>
                </a:schemeClr>
              </a:gs>
              <a:gs pos="99000">
                <a:schemeClr val="accent1">
                  <a:lumMod val="0"/>
                  <a:lumOff val="100000"/>
                </a:schemeClr>
              </a:gs>
            </a:gsLst>
            <a:lin ang="2700000" scaled="1"/>
          </a:gradFill>
          <a:ln w="6350">
            <a:gradFill flip="none" rotWithShape="1">
              <a:gsLst>
                <a:gs pos="21800">
                  <a:srgbClr val="F3F6FB"/>
                </a:gs>
                <a:gs pos="0">
                  <a:schemeClr val="accent1">
                    <a:lumMod val="0"/>
                    <a:lumOff val="100000"/>
                  </a:schemeClr>
                </a:gs>
                <a:gs pos="71440">
                  <a:schemeClr val="accent1">
                    <a:lumMod val="60000"/>
                    <a:lumOff val="40000"/>
                  </a:schemeClr>
                </a:gs>
                <a:gs pos="99000">
                  <a:schemeClr val="accent1">
                    <a:lumMod val="0"/>
                    <a:lumOff val="100000"/>
                  </a:schemeClr>
                </a:gs>
              </a:gsLst>
              <a:lin ang="2700000" scaled="1"/>
              <a:tileRect/>
            </a:gradFill>
          </a:ln>
          <a:effectLst>
            <a:outerShdw blurRad="50800" dist="12700" dir="2700000" sx="101000" sy="101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0" name="Text9">
            <a:extLst>
              <a:ext uri="{FF2B5EF4-FFF2-40B4-BE49-F238E27FC236}">
                <a16:creationId xmlns:a16="http://schemas.microsoft.com/office/drawing/2014/main" id="{F4674AA7-1FB9-A2AB-059C-0C2539B3A4D7}"/>
              </a:ext>
            </a:extLst>
          </p:cNvPr>
          <p:cNvSpPr/>
          <p:nvPr>
            <p:custDataLst>
              <p:tags r:id="rId10"/>
            </p:custDataLst>
          </p:nvPr>
        </p:nvSpPr>
        <p:spPr>
          <a:xfrm>
            <a:off x="9097310" y="1927319"/>
            <a:ext cx="1238195" cy="1238195"/>
          </a:xfrm>
          <a:prstGeom prst="ellipse">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40" name="Text10">
            <a:extLst>
              <a:ext uri="{FF2B5EF4-FFF2-40B4-BE49-F238E27FC236}">
                <a16:creationId xmlns:a16="http://schemas.microsoft.com/office/drawing/2014/main" id="{68D66824-CD6A-BB7C-BC13-16F0C2ED6D65}"/>
              </a:ext>
            </a:extLst>
          </p:cNvPr>
          <p:cNvSpPr txBox="1"/>
          <p:nvPr>
            <p:custDataLst>
              <p:tags r:id="rId11"/>
            </p:custDataLst>
          </p:nvPr>
        </p:nvSpPr>
        <p:spPr>
          <a:xfrm>
            <a:off x="1012469" y="4169895"/>
            <a:ext cx="2925130" cy="1684655"/>
          </a:xfrm>
          <a:prstGeom prst="rect">
            <a:avLst/>
          </a:prstGeom>
          <a:noFill/>
        </p:spPr>
        <p:txBody>
          <a:bodyPr wrap="square" rtlCol="0">
            <a:normAutofit fontScale="92500"/>
          </a:bodyPr>
          <a:lstStyle/>
          <a:p>
            <a:pPr algn="just">
              <a:lnSpc>
                <a:spcPct val="150000"/>
              </a:lnSpc>
              <a:spcBef>
                <a:spcPts val="150"/>
              </a:spcBef>
              <a:spcAft>
                <a:spcPts val="150"/>
              </a:spcAft>
            </a:pPr>
            <a:r>
              <a:rPr lang="zh-CN" altLang="en-US" sz="1344" dirty="0">
                <a:solidFill>
                  <a:schemeClr val="bg2"/>
                </a:solidFill>
                <a:latin typeface="思源黑体 Normal" panose="020B0400000000000000" pitchFamily="34" charset="-122"/>
                <a:ea typeface="思源黑体 Normal" panose="020B0400000000000000" pitchFamily="34" charset="-122"/>
              </a:rPr>
              <a:t>名创优品采用线上线下结合的全渠道策略，通过电商平台和实体店铺双向发力，实现对不同消费场景的全面覆盖。线上渠道提供便捷购物体验，线下门店增强品牌互动与实物体验。</a:t>
            </a:r>
          </a:p>
        </p:txBody>
      </p:sp>
      <p:sp>
        <p:nvSpPr>
          <p:cNvPr id="41" name="Text11">
            <a:extLst>
              <a:ext uri="{FF2B5EF4-FFF2-40B4-BE49-F238E27FC236}">
                <a16:creationId xmlns:a16="http://schemas.microsoft.com/office/drawing/2014/main" id="{CF6C699E-B380-5D66-EEF7-C7978FF96A62}"/>
              </a:ext>
            </a:extLst>
          </p:cNvPr>
          <p:cNvSpPr txBox="1"/>
          <p:nvPr>
            <p:custDataLst>
              <p:tags r:id="rId12"/>
            </p:custDataLst>
          </p:nvPr>
        </p:nvSpPr>
        <p:spPr>
          <a:xfrm>
            <a:off x="4754673" y="4169895"/>
            <a:ext cx="2925130" cy="1684655"/>
          </a:xfrm>
          <a:prstGeom prst="rect">
            <a:avLst/>
          </a:prstGeom>
          <a:noFill/>
        </p:spPr>
        <p:txBody>
          <a:bodyPr wrap="square" rtlCol="0">
            <a:normAutofit/>
          </a:bodyPr>
          <a:lstStyle/>
          <a:p>
            <a:pPr algn="just">
              <a:lnSpc>
                <a:spcPct val="150000"/>
              </a:lnSpc>
              <a:spcBef>
                <a:spcPts val="150"/>
              </a:spcBef>
              <a:spcAft>
                <a:spcPts val="150"/>
              </a:spcAft>
            </a:pPr>
            <a:r>
              <a:rPr lang="zh-CN" altLang="en-US" sz="1344" dirty="0">
                <a:solidFill>
                  <a:schemeClr val="bg2"/>
                </a:solidFill>
                <a:latin typeface="思源黑体 Normal" panose="020B0400000000000000" pitchFamily="34" charset="-122"/>
                <a:ea typeface="思源黑体 Normal" panose="020B0400000000000000" pitchFamily="34" charset="-122"/>
              </a:rPr>
              <a:t>名创优品通过轻资产模式进行加盟扩张，降低运营成本的同时快速扩大市场覆盖面。该策略不仅提高了资金使用效率，还借助加盟商的本地化优势更好地满足市场需求。</a:t>
            </a:r>
          </a:p>
        </p:txBody>
      </p:sp>
      <p:sp>
        <p:nvSpPr>
          <p:cNvPr id="42" name="Text12">
            <a:extLst>
              <a:ext uri="{FF2B5EF4-FFF2-40B4-BE49-F238E27FC236}">
                <a16:creationId xmlns:a16="http://schemas.microsoft.com/office/drawing/2014/main" id="{313D8EAA-4BB7-DB08-D23E-98DA6D911164}"/>
              </a:ext>
            </a:extLst>
          </p:cNvPr>
          <p:cNvSpPr txBox="1"/>
          <p:nvPr>
            <p:custDataLst>
              <p:tags r:id="rId13"/>
            </p:custDataLst>
          </p:nvPr>
        </p:nvSpPr>
        <p:spPr>
          <a:xfrm>
            <a:off x="8317901" y="4169895"/>
            <a:ext cx="2798130" cy="1684655"/>
          </a:xfrm>
          <a:prstGeom prst="rect">
            <a:avLst/>
          </a:prstGeom>
          <a:noFill/>
        </p:spPr>
        <p:txBody>
          <a:bodyPr wrap="square" rtlCol="0">
            <a:normAutofit/>
          </a:bodyPr>
          <a:lstStyle/>
          <a:p>
            <a:pPr algn="just">
              <a:lnSpc>
                <a:spcPct val="150000"/>
              </a:lnSpc>
              <a:spcBef>
                <a:spcPts val="150"/>
              </a:spcBef>
              <a:spcAft>
                <a:spcPts val="150"/>
              </a:spcAft>
            </a:pPr>
            <a:r>
              <a:rPr lang="zh-CN" altLang="en-US" sz="1344" dirty="0">
                <a:solidFill>
                  <a:schemeClr val="bg2"/>
                </a:solidFill>
                <a:latin typeface="思源黑体 Normal" panose="020B0400000000000000" pitchFamily="34" charset="-122"/>
                <a:ea typeface="思源黑体 Normal" panose="020B0400000000000000" pitchFamily="34" charset="-122"/>
              </a:rPr>
              <a:t>名创优品注重私域流量的运营，通过构建会员体系和社群营销，增强用户粘性和品牌忠诚度。通过精准的内容推送和个性化服务，有效提升用户的转化率和复购率。</a:t>
            </a:r>
          </a:p>
        </p:txBody>
      </p:sp>
      <p:sp>
        <p:nvSpPr>
          <p:cNvPr id="21" name="Text13">
            <a:extLst>
              <a:ext uri="{FF2B5EF4-FFF2-40B4-BE49-F238E27FC236}">
                <a16:creationId xmlns:a16="http://schemas.microsoft.com/office/drawing/2014/main" id="{ED0555AD-E432-83B3-811E-BB56625C7403}"/>
              </a:ext>
            </a:extLst>
          </p:cNvPr>
          <p:cNvSpPr txBox="1"/>
          <p:nvPr>
            <p:custDataLst>
              <p:tags r:id="rId14"/>
            </p:custDataLst>
          </p:nvPr>
        </p:nvSpPr>
        <p:spPr>
          <a:xfrm>
            <a:off x="1075969" y="3637475"/>
            <a:ext cx="2798130"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全渠道发力</a:t>
            </a:r>
          </a:p>
        </p:txBody>
      </p:sp>
      <p:sp>
        <p:nvSpPr>
          <p:cNvPr id="43" name="Text14">
            <a:extLst>
              <a:ext uri="{FF2B5EF4-FFF2-40B4-BE49-F238E27FC236}">
                <a16:creationId xmlns:a16="http://schemas.microsoft.com/office/drawing/2014/main" id="{9FC1A19E-6085-8479-3C02-B5D67360AE42}"/>
              </a:ext>
            </a:extLst>
          </p:cNvPr>
          <p:cNvSpPr txBox="1"/>
          <p:nvPr>
            <p:custDataLst>
              <p:tags r:id="rId15"/>
            </p:custDataLst>
          </p:nvPr>
        </p:nvSpPr>
        <p:spPr>
          <a:xfrm>
            <a:off x="4818172" y="3637475"/>
            <a:ext cx="2798129"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轻资产加盟扩张</a:t>
            </a:r>
          </a:p>
        </p:txBody>
      </p:sp>
      <p:sp>
        <p:nvSpPr>
          <p:cNvPr id="44" name="Text15">
            <a:extLst>
              <a:ext uri="{FF2B5EF4-FFF2-40B4-BE49-F238E27FC236}">
                <a16:creationId xmlns:a16="http://schemas.microsoft.com/office/drawing/2014/main" id="{F6F0210D-DDE6-076B-F7D1-AD05FAAB4E8D}"/>
              </a:ext>
            </a:extLst>
          </p:cNvPr>
          <p:cNvSpPr txBox="1"/>
          <p:nvPr>
            <p:custDataLst>
              <p:tags r:id="rId16"/>
            </p:custDataLst>
          </p:nvPr>
        </p:nvSpPr>
        <p:spPr>
          <a:xfrm>
            <a:off x="8317901" y="3637475"/>
            <a:ext cx="2798129"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私域流量运营</a:t>
            </a:r>
          </a:p>
        </p:txBody>
      </p:sp>
      <p:sp>
        <p:nvSpPr>
          <p:cNvPr id="3" name="Text16">
            <a:extLst>
              <a:ext uri="{FF2B5EF4-FFF2-40B4-BE49-F238E27FC236}">
                <a16:creationId xmlns:a16="http://schemas.microsoft.com/office/drawing/2014/main" id="{709C545D-DE6B-EC18-B821-451FAD0719E9}"/>
              </a:ext>
            </a:extLst>
          </p:cNvPr>
          <p:cNvSpPr txBox="1"/>
          <p:nvPr>
            <p:custDataLst>
              <p:tags r:id="rId17"/>
            </p:custDataLst>
          </p:nvPr>
        </p:nvSpPr>
        <p:spPr>
          <a:xfrm>
            <a:off x="758146"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渠道策略</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6" name="Shape1">
            <a:extLst>
              <a:ext uri="{FF2B5EF4-FFF2-40B4-BE49-F238E27FC236}">
                <a16:creationId xmlns:a16="http://schemas.microsoft.com/office/drawing/2014/main" id="{9CCCEF89-1EC1-F603-0287-23DAB027236B}"/>
              </a:ext>
            </a:extLst>
          </p:cNvPr>
          <p:cNvPicPr>
            <a:picLocks/>
          </p:cNvPicPr>
          <p:nvPr>
            <p:custDataLst>
              <p:tags r:id="rId18"/>
            </p:custDataLst>
          </p:nvPr>
        </p:nvPicPr>
        <p:blipFill>
          <a:blip r:embed="rId23">
            <a:extLst>
              <a:ext uri="{96DAC541-7B7A-43D3-8B79-37D633B846F1}">
                <asvg:svgBlip xmlns:asvg="http://schemas.microsoft.com/office/drawing/2016/SVG/main" r:embed="rId24"/>
              </a:ext>
            </a:extLst>
          </a:blip>
          <a:stretch>
            <a:fillRect/>
          </a:stretch>
        </p:blipFill>
        <p:spPr>
          <a:xfrm>
            <a:off x="2201736" y="2245584"/>
            <a:ext cx="624498" cy="611916"/>
          </a:xfrm>
          <a:prstGeom prst="rect">
            <a:avLst/>
          </a:prstGeom>
        </p:spPr>
      </p:pic>
      <p:pic>
        <p:nvPicPr>
          <p:cNvPr id="9" name="Shape2">
            <a:extLst>
              <a:ext uri="{FF2B5EF4-FFF2-40B4-BE49-F238E27FC236}">
                <a16:creationId xmlns:a16="http://schemas.microsoft.com/office/drawing/2014/main" id="{DB298629-1911-FF4E-480B-EF9B9DC21ACE}"/>
              </a:ext>
            </a:extLst>
          </p:cNvPr>
          <p:cNvPicPr>
            <a:picLocks/>
          </p:cNvPicPr>
          <p:nvPr>
            <p:custDataLst>
              <p:tags r:id="rId19"/>
            </p:custDataLst>
          </p:nvPr>
        </p:nvPicPr>
        <p:blipFill>
          <a:blip r:embed="rId25">
            <a:extLst>
              <a:ext uri="{96DAC541-7B7A-43D3-8B79-37D633B846F1}">
                <asvg:svgBlip xmlns:asvg="http://schemas.microsoft.com/office/drawing/2016/SVG/main" r:embed="rId26"/>
              </a:ext>
            </a:extLst>
          </a:blip>
          <a:stretch>
            <a:fillRect/>
          </a:stretch>
        </p:blipFill>
        <p:spPr>
          <a:xfrm>
            <a:off x="5881840" y="2245584"/>
            <a:ext cx="624498" cy="611916"/>
          </a:xfrm>
          <a:prstGeom prst="rect">
            <a:avLst/>
          </a:prstGeom>
        </p:spPr>
      </p:pic>
      <p:pic>
        <p:nvPicPr>
          <p:cNvPr id="11" name="Shape3">
            <a:extLst>
              <a:ext uri="{FF2B5EF4-FFF2-40B4-BE49-F238E27FC236}">
                <a16:creationId xmlns:a16="http://schemas.microsoft.com/office/drawing/2014/main" id="{C330D3D2-BE0B-E1FB-2BD8-A54E1A1B7372}"/>
              </a:ext>
            </a:extLst>
          </p:cNvPr>
          <p:cNvPicPr>
            <a:picLocks/>
          </p:cNvPicPr>
          <p:nvPr>
            <p:custDataLst>
              <p:tags r:id="rId20"/>
            </p:custDataLst>
          </p:nvPr>
        </p:nvPicPr>
        <p:blipFill>
          <a:blip r:embed="rId27">
            <a:extLst>
              <a:ext uri="{96DAC541-7B7A-43D3-8B79-37D633B846F1}">
                <asvg:svgBlip xmlns:asvg="http://schemas.microsoft.com/office/drawing/2016/SVG/main" r:embed="rId28"/>
              </a:ext>
            </a:extLst>
          </a:blip>
          <a:stretch>
            <a:fillRect/>
          </a:stretch>
        </p:blipFill>
        <p:spPr>
          <a:xfrm>
            <a:off x="9404158" y="2245584"/>
            <a:ext cx="624498" cy="611916"/>
          </a:xfrm>
          <a:prstGeom prst="rect">
            <a:avLst/>
          </a:prstGeom>
        </p:spPr>
      </p:pic>
      <p:pic>
        <p:nvPicPr>
          <p:cNvPr id="14" name="图片 13">
            <a:extLst>
              <a:ext uri="{FF2B5EF4-FFF2-40B4-BE49-F238E27FC236}">
                <a16:creationId xmlns:a16="http://schemas.microsoft.com/office/drawing/2014/main" id="{3E843820-1D35-B0A7-CAF4-CAB9A04449AD}"/>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1">
            <a:extLst>
              <a:ext uri="{FF2B5EF4-FFF2-40B4-BE49-F238E27FC236}">
                <a16:creationId xmlns:a16="http://schemas.microsoft.com/office/drawing/2014/main" id="{F1608F01-04CC-E453-EB1B-DDAEB080C840}"/>
              </a:ext>
            </a:extLst>
          </p:cNvPr>
          <p:cNvSpPr/>
          <p:nvPr>
            <p:custDataLst>
              <p:tags r:id="rId2"/>
            </p:custDataLst>
          </p:nvPr>
        </p:nvSpPr>
        <p:spPr>
          <a:xfrm>
            <a:off x="9029863" y="1850609"/>
            <a:ext cx="2729743" cy="3526970"/>
          </a:xfrm>
          <a:custGeom>
            <a:avLst/>
            <a:gdLst>
              <a:gd name="connsiteX0" fmla="*/ 2292926 w 2729743"/>
              <a:gd name="connsiteY0" fmla="*/ 0 h 3526970"/>
              <a:gd name="connsiteX1" fmla="*/ 2729744 w 2729743"/>
              <a:gd name="connsiteY1" fmla="*/ 436818 h 3526970"/>
              <a:gd name="connsiteX2" fmla="*/ 2729744 w 2729743"/>
              <a:gd name="connsiteY2" fmla="*/ 3090153 h 3526970"/>
              <a:gd name="connsiteX3" fmla="*/ 2292926 w 2729743"/>
              <a:gd name="connsiteY3" fmla="*/ 3526970 h 3526970"/>
              <a:gd name="connsiteX4" fmla="*/ 436818 w 2729743"/>
              <a:gd name="connsiteY4" fmla="*/ 3526970 h 3526970"/>
              <a:gd name="connsiteX5" fmla="*/ 0 w 2729743"/>
              <a:gd name="connsiteY5" fmla="*/ 3090153 h 3526970"/>
              <a:gd name="connsiteX6" fmla="*/ 0 w 2729743"/>
              <a:gd name="connsiteY6" fmla="*/ 436818 h 3526970"/>
              <a:gd name="connsiteX7" fmla="*/ 436818 w 2729743"/>
              <a:gd name="connsiteY7" fmla="*/ 0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743" h="3526970">
                <a:moveTo>
                  <a:pt x="2292926" y="0"/>
                </a:moveTo>
                <a:cubicBezTo>
                  <a:pt x="2534173" y="0"/>
                  <a:pt x="2729744" y="195570"/>
                  <a:pt x="2729744" y="436818"/>
                </a:cubicBezTo>
                <a:lnTo>
                  <a:pt x="2729744" y="3090153"/>
                </a:lnTo>
                <a:cubicBezTo>
                  <a:pt x="2729744" y="3331400"/>
                  <a:pt x="2534173" y="3526970"/>
                  <a:pt x="2292926" y="3526970"/>
                </a:cubicBezTo>
                <a:lnTo>
                  <a:pt x="436818" y="3526970"/>
                </a:lnTo>
                <a:cubicBezTo>
                  <a:pt x="195570" y="3526970"/>
                  <a:pt x="0" y="3331400"/>
                  <a:pt x="0" y="3090153"/>
                </a:cubicBezTo>
                <a:lnTo>
                  <a:pt x="0" y="436818"/>
                </a:lnTo>
                <a:cubicBezTo>
                  <a:pt x="0" y="195570"/>
                  <a:pt x="195570" y="0"/>
                  <a:pt x="436818" y="0"/>
                </a:cubicBezTo>
                <a:close/>
              </a:path>
            </a:pathLst>
          </a:custGeom>
          <a:noFill/>
          <a:ln w="24564" cap="flat">
            <a:solidFill>
              <a:schemeClr val="accent4"/>
            </a:solidFill>
            <a:prstDash val="solid"/>
            <a:miter/>
          </a:ln>
        </p:spPr>
        <p:txBody>
          <a:bodyPr rtlCol="0" anchor="ctr"/>
          <a:lstStyle/>
          <a:p>
            <a:endParaRPr lang="zh-CN" altLang="en-US"/>
          </a:p>
        </p:txBody>
      </p:sp>
      <p:sp>
        <p:nvSpPr>
          <p:cNvPr id="23" name="Text2">
            <a:extLst>
              <a:ext uri="{FF2B5EF4-FFF2-40B4-BE49-F238E27FC236}">
                <a16:creationId xmlns:a16="http://schemas.microsoft.com/office/drawing/2014/main" id="{DECCDDF9-E221-EEFF-9FC3-8A72C7054705}"/>
              </a:ext>
            </a:extLst>
          </p:cNvPr>
          <p:cNvSpPr/>
          <p:nvPr>
            <p:custDataLst>
              <p:tags r:id="rId3"/>
            </p:custDataLst>
          </p:nvPr>
        </p:nvSpPr>
        <p:spPr>
          <a:xfrm>
            <a:off x="10799983" y="1850609"/>
            <a:ext cx="1213165" cy="3526970"/>
          </a:xfrm>
          <a:custGeom>
            <a:avLst/>
            <a:gdLst>
              <a:gd name="connsiteX0" fmla="*/ 959624 w 1213165"/>
              <a:gd name="connsiteY0" fmla="*/ 1480217 h 3526970"/>
              <a:gd name="connsiteX1" fmla="*/ 959624 w 1213165"/>
              <a:gd name="connsiteY1" fmla="*/ 439520 h 3526970"/>
              <a:gd name="connsiteX2" fmla="*/ 520104 w 1213165"/>
              <a:gd name="connsiteY2" fmla="*/ 0 h 3526970"/>
              <a:gd name="connsiteX3" fmla="*/ 0 w 1213165"/>
              <a:gd name="connsiteY3" fmla="*/ 0 h 3526970"/>
              <a:gd name="connsiteX4" fmla="*/ 0 w 1213165"/>
              <a:gd name="connsiteY4" fmla="*/ 3526970 h 3526970"/>
              <a:gd name="connsiteX5" fmla="*/ 520104 w 1213165"/>
              <a:gd name="connsiteY5" fmla="*/ 3526970 h 3526970"/>
              <a:gd name="connsiteX6" fmla="*/ 959624 w 1213165"/>
              <a:gd name="connsiteY6" fmla="*/ 3087450 h 3526970"/>
              <a:gd name="connsiteX7" fmla="*/ 959624 w 1213165"/>
              <a:gd name="connsiteY7" fmla="*/ 2024151 h 3526970"/>
              <a:gd name="connsiteX8" fmla="*/ 1213165 w 1213165"/>
              <a:gd name="connsiteY8" fmla="*/ 1750464 h 3526970"/>
              <a:gd name="connsiteX9" fmla="*/ 959624 w 1213165"/>
              <a:gd name="connsiteY9" fmla="*/ 1480217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3165" h="3526970">
                <a:moveTo>
                  <a:pt x="959624" y="1480217"/>
                </a:moveTo>
                <a:lnTo>
                  <a:pt x="959624" y="439520"/>
                </a:lnTo>
                <a:cubicBezTo>
                  <a:pt x="959624" y="196789"/>
                  <a:pt x="762835" y="0"/>
                  <a:pt x="520104" y="0"/>
                </a:cubicBezTo>
                <a:lnTo>
                  <a:pt x="0" y="0"/>
                </a:lnTo>
                <a:lnTo>
                  <a:pt x="0" y="3526970"/>
                </a:lnTo>
                <a:lnTo>
                  <a:pt x="520104" y="3526970"/>
                </a:lnTo>
                <a:cubicBezTo>
                  <a:pt x="762835" y="3526970"/>
                  <a:pt x="959624" y="3330181"/>
                  <a:pt x="959624" y="3087450"/>
                </a:cubicBezTo>
                <a:lnTo>
                  <a:pt x="959624" y="2024151"/>
                </a:lnTo>
                <a:lnTo>
                  <a:pt x="1213165" y="1750464"/>
                </a:lnTo>
                <a:lnTo>
                  <a:pt x="959624" y="1480217"/>
                </a:lnTo>
                <a:close/>
              </a:path>
            </a:pathLst>
          </a:custGeom>
          <a:solidFill>
            <a:schemeClr val="accent4"/>
          </a:solidFill>
          <a:ln w="24564" cap="flat">
            <a:noFill/>
            <a:prstDash val="solid"/>
            <a:miter/>
          </a:ln>
        </p:spPr>
        <p:txBody>
          <a:bodyPr rtlCol="0" anchor="ctr"/>
          <a:lstStyle/>
          <a:p>
            <a:endParaRPr lang="zh-CN" altLang="en-US"/>
          </a:p>
        </p:txBody>
      </p:sp>
      <p:sp>
        <p:nvSpPr>
          <p:cNvPr id="15" name="Text3">
            <a:extLst>
              <a:ext uri="{FF2B5EF4-FFF2-40B4-BE49-F238E27FC236}">
                <a16:creationId xmlns:a16="http://schemas.microsoft.com/office/drawing/2014/main" id="{E9F9809D-61C6-B83A-2855-94F22BF78CD6}"/>
              </a:ext>
            </a:extLst>
          </p:cNvPr>
          <p:cNvSpPr txBox="1"/>
          <p:nvPr>
            <p:custDataLst>
              <p:tags r:id="rId4"/>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促销策略</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sp>
        <p:nvSpPr>
          <p:cNvPr id="20" name="Text4">
            <a:extLst>
              <a:ext uri="{FF2B5EF4-FFF2-40B4-BE49-F238E27FC236}">
                <a16:creationId xmlns:a16="http://schemas.microsoft.com/office/drawing/2014/main" id="{BE0E130C-C11E-A7F5-A031-D6D65E29E9BB}"/>
              </a:ext>
            </a:extLst>
          </p:cNvPr>
          <p:cNvSpPr/>
          <p:nvPr>
            <p:custDataLst>
              <p:tags r:id="rId5"/>
            </p:custDataLst>
          </p:nvPr>
        </p:nvSpPr>
        <p:spPr>
          <a:xfrm>
            <a:off x="6138953" y="1850609"/>
            <a:ext cx="2729743" cy="3526970"/>
          </a:xfrm>
          <a:custGeom>
            <a:avLst/>
            <a:gdLst>
              <a:gd name="connsiteX0" fmla="*/ 2292926 w 2729743"/>
              <a:gd name="connsiteY0" fmla="*/ 0 h 3526970"/>
              <a:gd name="connsiteX1" fmla="*/ 2729744 w 2729743"/>
              <a:gd name="connsiteY1" fmla="*/ 436818 h 3526970"/>
              <a:gd name="connsiteX2" fmla="*/ 2729744 w 2729743"/>
              <a:gd name="connsiteY2" fmla="*/ 3090153 h 3526970"/>
              <a:gd name="connsiteX3" fmla="*/ 2292926 w 2729743"/>
              <a:gd name="connsiteY3" fmla="*/ 3526970 h 3526970"/>
              <a:gd name="connsiteX4" fmla="*/ 436818 w 2729743"/>
              <a:gd name="connsiteY4" fmla="*/ 3526970 h 3526970"/>
              <a:gd name="connsiteX5" fmla="*/ 0 w 2729743"/>
              <a:gd name="connsiteY5" fmla="*/ 3090153 h 3526970"/>
              <a:gd name="connsiteX6" fmla="*/ 0 w 2729743"/>
              <a:gd name="connsiteY6" fmla="*/ 436818 h 3526970"/>
              <a:gd name="connsiteX7" fmla="*/ 436818 w 2729743"/>
              <a:gd name="connsiteY7" fmla="*/ 0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743" h="3526970">
                <a:moveTo>
                  <a:pt x="2292926" y="0"/>
                </a:moveTo>
                <a:cubicBezTo>
                  <a:pt x="2534174" y="0"/>
                  <a:pt x="2729744" y="195570"/>
                  <a:pt x="2729744" y="436818"/>
                </a:cubicBezTo>
                <a:lnTo>
                  <a:pt x="2729744" y="3090153"/>
                </a:lnTo>
                <a:cubicBezTo>
                  <a:pt x="2729744" y="3331400"/>
                  <a:pt x="2534174" y="3526970"/>
                  <a:pt x="2292926" y="3526970"/>
                </a:cubicBezTo>
                <a:lnTo>
                  <a:pt x="436818" y="3526970"/>
                </a:lnTo>
                <a:cubicBezTo>
                  <a:pt x="195570" y="3526970"/>
                  <a:pt x="0" y="3331400"/>
                  <a:pt x="0" y="3090153"/>
                </a:cubicBezTo>
                <a:lnTo>
                  <a:pt x="0" y="436818"/>
                </a:lnTo>
                <a:cubicBezTo>
                  <a:pt x="0" y="195570"/>
                  <a:pt x="195570" y="0"/>
                  <a:pt x="436818" y="0"/>
                </a:cubicBezTo>
                <a:close/>
              </a:path>
            </a:pathLst>
          </a:custGeom>
          <a:noFill/>
          <a:ln w="24564" cap="flat">
            <a:solidFill>
              <a:schemeClr val="accent3"/>
            </a:solidFill>
            <a:prstDash val="solid"/>
            <a:miter/>
          </a:ln>
        </p:spPr>
        <p:txBody>
          <a:bodyPr rtlCol="0" anchor="ctr"/>
          <a:lstStyle/>
          <a:p>
            <a:endParaRPr lang="zh-CN" altLang="en-US"/>
          </a:p>
        </p:txBody>
      </p:sp>
      <p:sp>
        <p:nvSpPr>
          <p:cNvPr id="21" name="Text5">
            <a:extLst>
              <a:ext uri="{FF2B5EF4-FFF2-40B4-BE49-F238E27FC236}">
                <a16:creationId xmlns:a16="http://schemas.microsoft.com/office/drawing/2014/main" id="{E287C954-0692-D4DA-3E26-8FF86AF4511C}"/>
              </a:ext>
            </a:extLst>
          </p:cNvPr>
          <p:cNvSpPr/>
          <p:nvPr>
            <p:custDataLst>
              <p:tags r:id="rId6"/>
            </p:custDataLst>
          </p:nvPr>
        </p:nvSpPr>
        <p:spPr>
          <a:xfrm>
            <a:off x="7909073" y="1850609"/>
            <a:ext cx="1213165" cy="3526970"/>
          </a:xfrm>
          <a:custGeom>
            <a:avLst/>
            <a:gdLst>
              <a:gd name="connsiteX0" fmla="*/ 959624 w 1213165"/>
              <a:gd name="connsiteY0" fmla="*/ 1480217 h 3526970"/>
              <a:gd name="connsiteX1" fmla="*/ 959624 w 1213165"/>
              <a:gd name="connsiteY1" fmla="*/ 439520 h 3526970"/>
              <a:gd name="connsiteX2" fmla="*/ 520103 w 1213165"/>
              <a:gd name="connsiteY2" fmla="*/ 0 h 3526970"/>
              <a:gd name="connsiteX3" fmla="*/ 0 w 1213165"/>
              <a:gd name="connsiteY3" fmla="*/ 0 h 3526970"/>
              <a:gd name="connsiteX4" fmla="*/ 0 w 1213165"/>
              <a:gd name="connsiteY4" fmla="*/ 3526970 h 3526970"/>
              <a:gd name="connsiteX5" fmla="*/ 520103 w 1213165"/>
              <a:gd name="connsiteY5" fmla="*/ 3526970 h 3526970"/>
              <a:gd name="connsiteX6" fmla="*/ 959624 w 1213165"/>
              <a:gd name="connsiteY6" fmla="*/ 3087450 h 3526970"/>
              <a:gd name="connsiteX7" fmla="*/ 959624 w 1213165"/>
              <a:gd name="connsiteY7" fmla="*/ 2024151 h 3526970"/>
              <a:gd name="connsiteX8" fmla="*/ 1213165 w 1213165"/>
              <a:gd name="connsiteY8" fmla="*/ 1750464 h 3526970"/>
              <a:gd name="connsiteX9" fmla="*/ 959624 w 1213165"/>
              <a:gd name="connsiteY9" fmla="*/ 1480217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3165" h="3526970">
                <a:moveTo>
                  <a:pt x="959624" y="1480217"/>
                </a:moveTo>
                <a:lnTo>
                  <a:pt x="959624" y="439520"/>
                </a:lnTo>
                <a:cubicBezTo>
                  <a:pt x="959624" y="196789"/>
                  <a:pt x="762834" y="0"/>
                  <a:pt x="520103" y="0"/>
                </a:cubicBezTo>
                <a:lnTo>
                  <a:pt x="0" y="0"/>
                </a:lnTo>
                <a:lnTo>
                  <a:pt x="0" y="3526970"/>
                </a:lnTo>
                <a:lnTo>
                  <a:pt x="520103" y="3526970"/>
                </a:lnTo>
                <a:cubicBezTo>
                  <a:pt x="762834" y="3526970"/>
                  <a:pt x="959624" y="3330181"/>
                  <a:pt x="959624" y="3087450"/>
                </a:cubicBezTo>
                <a:lnTo>
                  <a:pt x="959624" y="2024151"/>
                </a:lnTo>
                <a:lnTo>
                  <a:pt x="1213165" y="1750464"/>
                </a:lnTo>
                <a:lnTo>
                  <a:pt x="959624" y="1480217"/>
                </a:lnTo>
                <a:close/>
              </a:path>
            </a:pathLst>
          </a:custGeom>
          <a:solidFill>
            <a:schemeClr val="accent3"/>
          </a:solidFill>
          <a:ln w="24564" cap="flat">
            <a:noFill/>
            <a:prstDash val="solid"/>
            <a:miter/>
          </a:ln>
        </p:spPr>
        <p:txBody>
          <a:bodyPr rtlCol="0" anchor="ctr"/>
          <a:lstStyle/>
          <a:p>
            <a:endParaRPr lang="zh-CN" altLang="en-US"/>
          </a:p>
        </p:txBody>
      </p:sp>
      <p:sp>
        <p:nvSpPr>
          <p:cNvPr id="24" name="Text6">
            <a:extLst>
              <a:ext uri="{FF2B5EF4-FFF2-40B4-BE49-F238E27FC236}">
                <a16:creationId xmlns:a16="http://schemas.microsoft.com/office/drawing/2014/main" id="{6356A659-96D8-390A-855F-3BD2893E406A}"/>
              </a:ext>
            </a:extLst>
          </p:cNvPr>
          <p:cNvSpPr txBox="1"/>
          <p:nvPr>
            <p:custDataLst>
              <p:tags r:id="rId7"/>
            </p:custDataLst>
          </p:nvPr>
        </p:nvSpPr>
        <p:spPr>
          <a:xfrm>
            <a:off x="435351" y="3153593"/>
            <a:ext cx="1626082" cy="1948553"/>
          </a:xfrm>
          <a:prstGeom prst="rect">
            <a:avLst/>
          </a:prstGeom>
          <a:noFill/>
        </p:spPr>
        <p:txBody>
          <a:bodyPr wrap="square" rtlCol="0">
            <a:normAutofit/>
          </a:bodyPr>
          <a:lstStyle/>
          <a:p>
            <a:pPr>
              <a:lnSpc>
                <a:spcPct val="150000"/>
              </a:lnSpc>
              <a:spcBef>
                <a:spcPts val="150"/>
              </a:spcBef>
              <a:spcAft>
                <a:spcPts val="150"/>
              </a:spcAft>
            </a:pPr>
            <a:r>
              <a:rPr lang="zh-CN" altLang="en-US" sz="1000" dirty="0">
                <a:solidFill>
                  <a:schemeClr val="bg2"/>
                </a:solidFill>
                <a:latin typeface="思源黑体 Normal" panose="020B0400000000000000" pitchFamily="34" charset="-122"/>
                <a:ea typeface="思源黑体 Normal" panose="020B0400000000000000" pitchFamily="34" charset="-122"/>
              </a:rPr>
              <a:t>名创优品经常推出限时折扣活动，通过在特定时间段内提供大幅度的价格优惠来吸引消费者。这种策略不仅刺激了消费者的购买欲望，还能迅速提升店铺的客流量和销售额。</a:t>
            </a:r>
          </a:p>
        </p:txBody>
      </p:sp>
      <p:sp>
        <p:nvSpPr>
          <p:cNvPr id="25" name="Text7">
            <a:extLst>
              <a:ext uri="{FF2B5EF4-FFF2-40B4-BE49-F238E27FC236}">
                <a16:creationId xmlns:a16="http://schemas.microsoft.com/office/drawing/2014/main" id="{BA8E74AF-473C-005C-41F7-7CE5ABA4403A}"/>
              </a:ext>
            </a:extLst>
          </p:cNvPr>
          <p:cNvSpPr txBox="1"/>
          <p:nvPr>
            <p:custDataLst>
              <p:tags r:id="rId8"/>
            </p:custDataLst>
          </p:nvPr>
        </p:nvSpPr>
        <p:spPr>
          <a:xfrm>
            <a:off x="435351" y="2743200"/>
            <a:ext cx="1404365" cy="391177"/>
          </a:xfrm>
          <a:prstGeom prst="rect">
            <a:avLst/>
          </a:prstGeom>
          <a:noFill/>
        </p:spPr>
        <p:txBody>
          <a:bodyPr wrap="square" rtlCol="0" anchor="ctr" anchorCtr="0">
            <a:normAutofit/>
          </a:bodyPr>
          <a:lstStyle/>
          <a:p>
            <a:pPr fontAlgn="ctr"/>
            <a:r>
              <a:rPr lang="zh-CN" altLang="en-US" sz="1200" b="1" dirty="0">
                <a:latin typeface="思源黑体 Normal" panose="020B0400000000000000" pitchFamily="34" charset="-122"/>
                <a:ea typeface="思源黑体 Normal" panose="020B0400000000000000" pitchFamily="34" charset="-122"/>
              </a:rPr>
              <a:t>限时折扣活动</a:t>
            </a:r>
          </a:p>
        </p:txBody>
      </p:sp>
      <p:sp>
        <p:nvSpPr>
          <p:cNvPr id="18" name="Text8">
            <a:extLst>
              <a:ext uri="{FF2B5EF4-FFF2-40B4-BE49-F238E27FC236}">
                <a16:creationId xmlns:a16="http://schemas.microsoft.com/office/drawing/2014/main" id="{D5C00173-C156-F3BA-B987-49B2E81FC129}"/>
              </a:ext>
            </a:extLst>
          </p:cNvPr>
          <p:cNvSpPr/>
          <p:nvPr>
            <p:custDataLst>
              <p:tags r:id="rId9"/>
            </p:custDataLst>
          </p:nvPr>
        </p:nvSpPr>
        <p:spPr>
          <a:xfrm>
            <a:off x="3248289" y="1850609"/>
            <a:ext cx="2729743" cy="3526970"/>
          </a:xfrm>
          <a:custGeom>
            <a:avLst/>
            <a:gdLst>
              <a:gd name="connsiteX0" fmla="*/ 2292926 w 2729743"/>
              <a:gd name="connsiteY0" fmla="*/ 0 h 3526970"/>
              <a:gd name="connsiteX1" fmla="*/ 2729744 w 2729743"/>
              <a:gd name="connsiteY1" fmla="*/ 436818 h 3526970"/>
              <a:gd name="connsiteX2" fmla="*/ 2729744 w 2729743"/>
              <a:gd name="connsiteY2" fmla="*/ 3090153 h 3526970"/>
              <a:gd name="connsiteX3" fmla="*/ 2292926 w 2729743"/>
              <a:gd name="connsiteY3" fmla="*/ 3526970 h 3526970"/>
              <a:gd name="connsiteX4" fmla="*/ 436818 w 2729743"/>
              <a:gd name="connsiteY4" fmla="*/ 3526970 h 3526970"/>
              <a:gd name="connsiteX5" fmla="*/ 0 w 2729743"/>
              <a:gd name="connsiteY5" fmla="*/ 3090153 h 3526970"/>
              <a:gd name="connsiteX6" fmla="*/ 0 w 2729743"/>
              <a:gd name="connsiteY6" fmla="*/ 436818 h 3526970"/>
              <a:gd name="connsiteX7" fmla="*/ 436818 w 2729743"/>
              <a:gd name="connsiteY7" fmla="*/ 0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743" h="3526970">
                <a:moveTo>
                  <a:pt x="2292926" y="0"/>
                </a:moveTo>
                <a:cubicBezTo>
                  <a:pt x="2534174" y="0"/>
                  <a:pt x="2729744" y="195570"/>
                  <a:pt x="2729744" y="436818"/>
                </a:cubicBezTo>
                <a:lnTo>
                  <a:pt x="2729744" y="3090153"/>
                </a:lnTo>
                <a:cubicBezTo>
                  <a:pt x="2729744" y="3331400"/>
                  <a:pt x="2534174" y="3526970"/>
                  <a:pt x="2292926" y="3526970"/>
                </a:cubicBezTo>
                <a:lnTo>
                  <a:pt x="436818" y="3526970"/>
                </a:lnTo>
                <a:cubicBezTo>
                  <a:pt x="195570" y="3526970"/>
                  <a:pt x="0" y="3331400"/>
                  <a:pt x="0" y="3090153"/>
                </a:cubicBezTo>
                <a:lnTo>
                  <a:pt x="0" y="436818"/>
                </a:lnTo>
                <a:cubicBezTo>
                  <a:pt x="0" y="195570"/>
                  <a:pt x="195570" y="0"/>
                  <a:pt x="436818" y="0"/>
                </a:cubicBezTo>
                <a:close/>
              </a:path>
            </a:pathLst>
          </a:custGeom>
          <a:noFill/>
          <a:ln w="24564" cap="flat">
            <a:solidFill>
              <a:schemeClr val="accent2"/>
            </a:solidFill>
            <a:prstDash val="solid"/>
            <a:miter/>
          </a:ln>
        </p:spPr>
        <p:txBody>
          <a:bodyPr rtlCol="0" anchor="ctr"/>
          <a:lstStyle/>
          <a:p>
            <a:endParaRPr lang="zh-CN" altLang="en-US"/>
          </a:p>
        </p:txBody>
      </p:sp>
      <p:sp>
        <p:nvSpPr>
          <p:cNvPr id="19" name="Text9">
            <a:extLst>
              <a:ext uri="{FF2B5EF4-FFF2-40B4-BE49-F238E27FC236}">
                <a16:creationId xmlns:a16="http://schemas.microsoft.com/office/drawing/2014/main" id="{DC5ADEDA-DE08-D6C9-5C08-DB7CC339D615}"/>
              </a:ext>
            </a:extLst>
          </p:cNvPr>
          <p:cNvSpPr/>
          <p:nvPr>
            <p:custDataLst>
              <p:tags r:id="rId10"/>
            </p:custDataLst>
          </p:nvPr>
        </p:nvSpPr>
        <p:spPr>
          <a:xfrm>
            <a:off x="5018409" y="1850609"/>
            <a:ext cx="1213165" cy="3526970"/>
          </a:xfrm>
          <a:custGeom>
            <a:avLst/>
            <a:gdLst>
              <a:gd name="connsiteX0" fmla="*/ 959624 w 1213165"/>
              <a:gd name="connsiteY0" fmla="*/ 1480217 h 3526970"/>
              <a:gd name="connsiteX1" fmla="*/ 959624 w 1213165"/>
              <a:gd name="connsiteY1" fmla="*/ 439520 h 3526970"/>
              <a:gd name="connsiteX2" fmla="*/ 520103 w 1213165"/>
              <a:gd name="connsiteY2" fmla="*/ 0 h 3526970"/>
              <a:gd name="connsiteX3" fmla="*/ 0 w 1213165"/>
              <a:gd name="connsiteY3" fmla="*/ 0 h 3526970"/>
              <a:gd name="connsiteX4" fmla="*/ 0 w 1213165"/>
              <a:gd name="connsiteY4" fmla="*/ 3526970 h 3526970"/>
              <a:gd name="connsiteX5" fmla="*/ 520103 w 1213165"/>
              <a:gd name="connsiteY5" fmla="*/ 3526970 h 3526970"/>
              <a:gd name="connsiteX6" fmla="*/ 959624 w 1213165"/>
              <a:gd name="connsiteY6" fmla="*/ 3087450 h 3526970"/>
              <a:gd name="connsiteX7" fmla="*/ 959624 w 1213165"/>
              <a:gd name="connsiteY7" fmla="*/ 2024151 h 3526970"/>
              <a:gd name="connsiteX8" fmla="*/ 1213165 w 1213165"/>
              <a:gd name="connsiteY8" fmla="*/ 1750464 h 3526970"/>
              <a:gd name="connsiteX9" fmla="*/ 959624 w 1213165"/>
              <a:gd name="connsiteY9" fmla="*/ 1480217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3165" h="3526970">
                <a:moveTo>
                  <a:pt x="959624" y="1480217"/>
                </a:moveTo>
                <a:lnTo>
                  <a:pt x="959624" y="439520"/>
                </a:lnTo>
                <a:cubicBezTo>
                  <a:pt x="959624" y="196789"/>
                  <a:pt x="762835" y="0"/>
                  <a:pt x="520103" y="0"/>
                </a:cubicBezTo>
                <a:lnTo>
                  <a:pt x="0" y="0"/>
                </a:lnTo>
                <a:lnTo>
                  <a:pt x="0" y="3526970"/>
                </a:lnTo>
                <a:lnTo>
                  <a:pt x="520103" y="3526970"/>
                </a:lnTo>
                <a:cubicBezTo>
                  <a:pt x="762835" y="3526970"/>
                  <a:pt x="959624" y="3330181"/>
                  <a:pt x="959624" y="3087450"/>
                </a:cubicBezTo>
                <a:lnTo>
                  <a:pt x="959624" y="2024151"/>
                </a:lnTo>
                <a:lnTo>
                  <a:pt x="1213165" y="1750464"/>
                </a:lnTo>
                <a:lnTo>
                  <a:pt x="959624" y="1480217"/>
                </a:lnTo>
                <a:close/>
              </a:path>
            </a:pathLst>
          </a:custGeom>
          <a:solidFill>
            <a:schemeClr val="accent2"/>
          </a:solidFill>
          <a:ln w="24564" cap="flat">
            <a:noFill/>
            <a:prstDash val="solid"/>
            <a:miter/>
          </a:ln>
        </p:spPr>
        <p:txBody>
          <a:bodyPr rtlCol="0" anchor="ctr"/>
          <a:lstStyle/>
          <a:p>
            <a:endParaRPr lang="zh-CN" altLang="en-US"/>
          </a:p>
        </p:txBody>
      </p:sp>
      <p:sp>
        <p:nvSpPr>
          <p:cNvPr id="5" name="Text10">
            <a:extLst>
              <a:ext uri="{FF2B5EF4-FFF2-40B4-BE49-F238E27FC236}">
                <a16:creationId xmlns:a16="http://schemas.microsoft.com/office/drawing/2014/main" id="{DE982187-58D3-554E-DC23-9E9ADA6841D4}"/>
              </a:ext>
            </a:extLst>
          </p:cNvPr>
          <p:cNvSpPr/>
          <p:nvPr>
            <p:custDataLst>
              <p:tags r:id="rId11"/>
            </p:custDataLst>
          </p:nvPr>
        </p:nvSpPr>
        <p:spPr>
          <a:xfrm>
            <a:off x="357379" y="1850609"/>
            <a:ext cx="2729743" cy="3526970"/>
          </a:xfrm>
          <a:custGeom>
            <a:avLst/>
            <a:gdLst>
              <a:gd name="connsiteX0" fmla="*/ 2292926 w 2729743"/>
              <a:gd name="connsiteY0" fmla="*/ 0 h 3526970"/>
              <a:gd name="connsiteX1" fmla="*/ 2729744 w 2729743"/>
              <a:gd name="connsiteY1" fmla="*/ 436818 h 3526970"/>
              <a:gd name="connsiteX2" fmla="*/ 2729744 w 2729743"/>
              <a:gd name="connsiteY2" fmla="*/ 3090153 h 3526970"/>
              <a:gd name="connsiteX3" fmla="*/ 2292926 w 2729743"/>
              <a:gd name="connsiteY3" fmla="*/ 3526970 h 3526970"/>
              <a:gd name="connsiteX4" fmla="*/ 436818 w 2729743"/>
              <a:gd name="connsiteY4" fmla="*/ 3526970 h 3526970"/>
              <a:gd name="connsiteX5" fmla="*/ 0 w 2729743"/>
              <a:gd name="connsiteY5" fmla="*/ 3090153 h 3526970"/>
              <a:gd name="connsiteX6" fmla="*/ 0 w 2729743"/>
              <a:gd name="connsiteY6" fmla="*/ 436818 h 3526970"/>
              <a:gd name="connsiteX7" fmla="*/ 436818 w 2729743"/>
              <a:gd name="connsiteY7" fmla="*/ 0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743" h="3526970">
                <a:moveTo>
                  <a:pt x="2292926" y="0"/>
                </a:moveTo>
                <a:cubicBezTo>
                  <a:pt x="2534174" y="0"/>
                  <a:pt x="2729744" y="195570"/>
                  <a:pt x="2729744" y="436818"/>
                </a:cubicBezTo>
                <a:lnTo>
                  <a:pt x="2729744" y="3090153"/>
                </a:lnTo>
                <a:cubicBezTo>
                  <a:pt x="2729744" y="3331400"/>
                  <a:pt x="2534174" y="3526970"/>
                  <a:pt x="2292926" y="3526970"/>
                </a:cubicBezTo>
                <a:lnTo>
                  <a:pt x="436818" y="3526970"/>
                </a:lnTo>
                <a:cubicBezTo>
                  <a:pt x="195570" y="3526970"/>
                  <a:pt x="0" y="3331400"/>
                  <a:pt x="0" y="3090153"/>
                </a:cubicBezTo>
                <a:lnTo>
                  <a:pt x="0" y="436818"/>
                </a:lnTo>
                <a:cubicBezTo>
                  <a:pt x="0" y="195570"/>
                  <a:pt x="195570" y="0"/>
                  <a:pt x="436818" y="0"/>
                </a:cubicBezTo>
                <a:close/>
              </a:path>
            </a:pathLst>
          </a:custGeom>
          <a:noFill/>
          <a:ln w="24564" cap="flat">
            <a:solidFill>
              <a:schemeClr val="accent1"/>
            </a:solidFill>
            <a:prstDash val="solid"/>
            <a:miter/>
          </a:ln>
        </p:spPr>
        <p:txBody>
          <a:bodyPr rtlCol="0" anchor="ctr"/>
          <a:lstStyle/>
          <a:p>
            <a:endParaRPr lang="zh-CN" altLang="en-US"/>
          </a:p>
        </p:txBody>
      </p:sp>
      <p:sp>
        <p:nvSpPr>
          <p:cNvPr id="17" name="Text11">
            <a:extLst>
              <a:ext uri="{FF2B5EF4-FFF2-40B4-BE49-F238E27FC236}">
                <a16:creationId xmlns:a16="http://schemas.microsoft.com/office/drawing/2014/main" id="{40E1386F-B20F-686C-97C7-340CD62CEBD1}"/>
              </a:ext>
            </a:extLst>
          </p:cNvPr>
          <p:cNvSpPr/>
          <p:nvPr>
            <p:custDataLst>
              <p:tags r:id="rId12"/>
            </p:custDataLst>
          </p:nvPr>
        </p:nvSpPr>
        <p:spPr>
          <a:xfrm>
            <a:off x="2127500" y="1850609"/>
            <a:ext cx="1213164" cy="3526970"/>
          </a:xfrm>
          <a:custGeom>
            <a:avLst/>
            <a:gdLst>
              <a:gd name="connsiteX0" fmla="*/ 959624 w 1213164"/>
              <a:gd name="connsiteY0" fmla="*/ 1480217 h 3526970"/>
              <a:gd name="connsiteX1" fmla="*/ 959624 w 1213164"/>
              <a:gd name="connsiteY1" fmla="*/ 439520 h 3526970"/>
              <a:gd name="connsiteX2" fmla="*/ 520103 w 1213164"/>
              <a:gd name="connsiteY2" fmla="*/ 0 h 3526970"/>
              <a:gd name="connsiteX3" fmla="*/ 0 w 1213164"/>
              <a:gd name="connsiteY3" fmla="*/ 0 h 3526970"/>
              <a:gd name="connsiteX4" fmla="*/ 0 w 1213164"/>
              <a:gd name="connsiteY4" fmla="*/ 3526970 h 3526970"/>
              <a:gd name="connsiteX5" fmla="*/ 520103 w 1213164"/>
              <a:gd name="connsiteY5" fmla="*/ 3526970 h 3526970"/>
              <a:gd name="connsiteX6" fmla="*/ 959624 w 1213164"/>
              <a:gd name="connsiteY6" fmla="*/ 3087450 h 3526970"/>
              <a:gd name="connsiteX7" fmla="*/ 959624 w 1213164"/>
              <a:gd name="connsiteY7" fmla="*/ 2024151 h 3526970"/>
              <a:gd name="connsiteX8" fmla="*/ 1213165 w 1213164"/>
              <a:gd name="connsiteY8" fmla="*/ 1750464 h 3526970"/>
              <a:gd name="connsiteX9" fmla="*/ 959624 w 1213164"/>
              <a:gd name="connsiteY9" fmla="*/ 1480217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3164" h="3526970">
                <a:moveTo>
                  <a:pt x="959624" y="1480217"/>
                </a:moveTo>
                <a:lnTo>
                  <a:pt x="959624" y="439520"/>
                </a:lnTo>
                <a:cubicBezTo>
                  <a:pt x="959624" y="196789"/>
                  <a:pt x="762834" y="0"/>
                  <a:pt x="520103" y="0"/>
                </a:cubicBezTo>
                <a:lnTo>
                  <a:pt x="0" y="0"/>
                </a:lnTo>
                <a:lnTo>
                  <a:pt x="0" y="3526970"/>
                </a:lnTo>
                <a:lnTo>
                  <a:pt x="520103" y="3526970"/>
                </a:lnTo>
                <a:cubicBezTo>
                  <a:pt x="762834" y="3526970"/>
                  <a:pt x="959624" y="3330181"/>
                  <a:pt x="959624" y="3087450"/>
                </a:cubicBezTo>
                <a:lnTo>
                  <a:pt x="959624" y="2024151"/>
                </a:lnTo>
                <a:lnTo>
                  <a:pt x="1213165" y="1750464"/>
                </a:lnTo>
                <a:lnTo>
                  <a:pt x="959624" y="1480217"/>
                </a:lnTo>
                <a:close/>
              </a:path>
            </a:pathLst>
          </a:custGeom>
          <a:solidFill>
            <a:schemeClr val="accent1"/>
          </a:solidFill>
          <a:ln w="24564" cap="flat">
            <a:noFill/>
            <a:prstDash val="solid"/>
            <a:miter/>
          </a:ln>
        </p:spPr>
        <p:txBody>
          <a:bodyPr rtlCol="0" anchor="ctr"/>
          <a:lstStyle/>
          <a:p>
            <a:endParaRPr lang="zh-CN" altLang="en-US"/>
          </a:p>
        </p:txBody>
      </p:sp>
      <p:sp>
        <p:nvSpPr>
          <p:cNvPr id="29" name="Text12">
            <a:extLst>
              <a:ext uri="{FF2B5EF4-FFF2-40B4-BE49-F238E27FC236}">
                <a16:creationId xmlns:a16="http://schemas.microsoft.com/office/drawing/2014/main" id="{24118415-1399-6C0F-9859-BBA9D50486D5}"/>
              </a:ext>
            </a:extLst>
          </p:cNvPr>
          <p:cNvSpPr txBox="1"/>
          <p:nvPr>
            <p:custDataLst>
              <p:tags r:id="rId13"/>
            </p:custDataLst>
          </p:nvPr>
        </p:nvSpPr>
        <p:spPr>
          <a:xfrm>
            <a:off x="3340664" y="3153593"/>
            <a:ext cx="1626082" cy="1948553"/>
          </a:xfrm>
          <a:prstGeom prst="rect">
            <a:avLst/>
          </a:prstGeom>
          <a:noFill/>
        </p:spPr>
        <p:txBody>
          <a:bodyPr wrap="square" rtlCol="0">
            <a:normAutofit/>
          </a:bodyPr>
          <a:lstStyle/>
          <a:p>
            <a:pPr>
              <a:lnSpc>
                <a:spcPct val="150000"/>
              </a:lnSpc>
              <a:spcBef>
                <a:spcPts val="150"/>
              </a:spcBef>
              <a:spcAft>
                <a:spcPts val="150"/>
              </a:spcAft>
            </a:pPr>
            <a:r>
              <a:rPr lang="zh-CN" altLang="en-US" sz="1000" dirty="0">
                <a:solidFill>
                  <a:schemeClr val="bg2"/>
                </a:solidFill>
                <a:latin typeface="思源黑体 Normal" panose="020B0400000000000000" pitchFamily="34" charset="-122"/>
                <a:ea typeface="思源黑体 Normal" panose="020B0400000000000000" pitchFamily="34" charset="-122"/>
              </a:rPr>
              <a:t>名创优品为会员提供专属优惠，包括积分兑换、生日礼物和特别折扣等。通过建立会员制度，增强用户忠诚度，并促使他们更频繁地光顾名创优品，从而提高品牌黏性。</a:t>
            </a:r>
          </a:p>
        </p:txBody>
      </p:sp>
      <p:sp>
        <p:nvSpPr>
          <p:cNvPr id="30" name="Text13">
            <a:extLst>
              <a:ext uri="{FF2B5EF4-FFF2-40B4-BE49-F238E27FC236}">
                <a16:creationId xmlns:a16="http://schemas.microsoft.com/office/drawing/2014/main" id="{F315D66B-6F07-0914-5C26-8750FBC084B0}"/>
              </a:ext>
            </a:extLst>
          </p:cNvPr>
          <p:cNvSpPr txBox="1"/>
          <p:nvPr>
            <p:custDataLst>
              <p:tags r:id="rId14"/>
            </p:custDataLst>
          </p:nvPr>
        </p:nvSpPr>
        <p:spPr>
          <a:xfrm>
            <a:off x="3340664" y="2743200"/>
            <a:ext cx="1404365" cy="391177"/>
          </a:xfrm>
          <a:prstGeom prst="rect">
            <a:avLst/>
          </a:prstGeom>
          <a:noFill/>
        </p:spPr>
        <p:txBody>
          <a:bodyPr wrap="square" rtlCol="0" anchor="ctr" anchorCtr="0">
            <a:normAutofit/>
          </a:bodyPr>
          <a:lstStyle/>
          <a:p>
            <a:pPr fontAlgn="ctr"/>
            <a:r>
              <a:rPr lang="zh-CN" altLang="en-US" sz="1200" b="1" dirty="0">
                <a:latin typeface="思源黑体 Normal" panose="020B0400000000000000" pitchFamily="34" charset="-122"/>
                <a:ea typeface="思源黑体 Normal" panose="020B0400000000000000" pitchFamily="34" charset="-122"/>
              </a:rPr>
              <a:t>会员专属优惠</a:t>
            </a:r>
          </a:p>
        </p:txBody>
      </p:sp>
      <p:sp>
        <p:nvSpPr>
          <p:cNvPr id="31" name="Text14">
            <a:extLst>
              <a:ext uri="{FF2B5EF4-FFF2-40B4-BE49-F238E27FC236}">
                <a16:creationId xmlns:a16="http://schemas.microsoft.com/office/drawing/2014/main" id="{3AD5A1A4-0925-DAAA-B2EF-32AE7450B01B}"/>
              </a:ext>
            </a:extLst>
          </p:cNvPr>
          <p:cNvSpPr txBox="1"/>
          <p:nvPr>
            <p:custDataLst>
              <p:tags r:id="rId15"/>
            </p:custDataLst>
          </p:nvPr>
        </p:nvSpPr>
        <p:spPr>
          <a:xfrm>
            <a:off x="6231328" y="3153593"/>
            <a:ext cx="1626082" cy="1948553"/>
          </a:xfrm>
          <a:prstGeom prst="rect">
            <a:avLst/>
          </a:prstGeom>
          <a:noFill/>
        </p:spPr>
        <p:txBody>
          <a:bodyPr wrap="square" rtlCol="0">
            <a:normAutofit/>
          </a:bodyPr>
          <a:lstStyle/>
          <a:p>
            <a:pPr>
              <a:lnSpc>
                <a:spcPct val="150000"/>
              </a:lnSpc>
              <a:spcBef>
                <a:spcPts val="150"/>
              </a:spcBef>
              <a:spcAft>
                <a:spcPts val="150"/>
              </a:spcAft>
            </a:pPr>
            <a:r>
              <a:rPr lang="zh-CN" altLang="en-US" sz="1000" dirty="0">
                <a:solidFill>
                  <a:schemeClr val="bg2"/>
                </a:solidFill>
                <a:latin typeface="思源黑体 Normal" panose="020B0400000000000000" pitchFamily="34" charset="-122"/>
                <a:ea typeface="思源黑体 Normal" panose="020B0400000000000000" pitchFamily="34" charset="-122"/>
              </a:rPr>
              <a:t>名创优品每年都会围绕重要节日推出主题活动，如圣诞节、春节等。这些活动不仅提升了节日氛围，还增加了消费者的购物体验，使名创优品成为节日期间的首选购物地。</a:t>
            </a:r>
          </a:p>
        </p:txBody>
      </p:sp>
      <p:sp>
        <p:nvSpPr>
          <p:cNvPr id="32" name="Text15">
            <a:extLst>
              <a:ext uri="{FF2B5EF4-FFF2-40B4-BE49-F238E27FC236}">
                <a16:creationId xmlns:a16="http://schemas.microsoft.com/office/drawing/2014/main" id="{EF71A36C-3E2B-E9EA-0B78-3528848E4B95}"/>
              </a:ext>
            </a:extLst>
          </p:cNvPr>
          <p:cNvSpPr txBox="1"/>
          <p:nvPr>
            <p:custDataLst>
              <p:tags r:id="rId16"/>
            </p:custDataLst>
          </p:nvPr>
        </p:nvSpPr>
        <p:spPr>
          <a:xfrm>
            <a:off x="6231328" y="2743200"/>
            <a:ext cx="1404365" cy="391177"/>
          </a:xfrm>
          <a:prstGeom prst="rect">
            <a:avLst/>
          </a:prstGeom>
          <a:noFill/>
        </p:spPr>
        <p:txBody>
          <a:bodyPr wrap="square" rtlCol="0" anchor="ctr" anchorCtr="0">
            <a:normAutofit/>
          </a:bodyPr>
          <a:lstStyle/>
          <a:p>
            <a:pPr fontAlgn="ctr"/>
            <a:r>
              <a:rPr lang="zh-CN" altLang="en-US" sz="1200" b="1" dirty="0">
                <a:latin typeface="思源黑体 Normal" panose="020B0400000000000000" pitchFamily="34" charset="-122"/>
                <a:ea typeface="思源黑体 Normal" panose="020B0400000000000000" pitchFamily="34" charset="-122"/>
              </a:rPr>
              <a:t>节日主题活动</a:t>
            </a:r>
          </a:p>
        </p:txBody>
      </p:sp>
      <p:sp>
        <p:nvSpPr>
          <p:cNvPr id="33" name="Text16">
            <a:extLst>
              <a:ext uri="{FF2B5EF4-FFF2-40B4-BE49-F238E27FC236}">
                <a16:creationId xmlns:a16="http://schemas.microsoft.com/office/drawing/2014/main" id="{2812A096-9439-5F91-95CE-7DB58194FDD2}"/>
              </a:ext>
            </a:extLst>
          </p:cNvPr>
          <p:cNvSpPr txBox="1"/>
          <p:nvPr>
            <p:custDataLst>
              <p:tags r:id="rId17"/>
            </p:custDataLst>
          </p:nvPr>
        </p:nvSpPr>
        <p:spPr>
          <a:xfrm>
            <a:off x="9122238" y="3153593"/>
            <a:ext cx="1626082" cy="1948553"/>
          </a:xfrm>
          <a:prstGeom prst="rect">
            <a:avLst/>
          </a:prstGeom>
          <a:noFill/>
        </p:spPr>
        <p:txBody>
          <a:bodyPr wrap="square" rtlCol="0">
            <a:normAutofit/>
          </a:bodyPr>
          <a:lstStyle/>
          <a:p>
            <a:pPr>
              <a:lnSpc>
                <a:spcPct val="150000"/>
              </a:lnSpc>
              <a:spcBef>
                <a:spcPts val="150"/>
              </a:spcBef>
              <a:spcAft>
                <a:spcPts val="150"/>
              </a:spcAft>
            </a:pPr>
            <a:r>
              <a:rPr lang="zh-CN" altLang="en-US" sz="1000" dirty="0">
                <a:solidFill>
                  <a:schemeClr val="bg2"/>
                </a:solidFill>
                <a:latin typeface="思源黑体 Normal" panose="020B0400000000000000" pitchFamily="34" charset="-122"/>
                <a:ea typeface="思源黑体 Normal" panose="020B0400000000000000" pitchFamily="34" charset="-122"/>
              </a:rPr>
              <a:t>名创优品与知名品牌合作进行联合促销活动，通过双方品牌的影响力，吸引更多的目标消费者。这不仅扩大了市场覆盖范围，还能借助合作品牌的用户群体，进一步提升销售效果。</a:t>
            </a:r>
          </a:p>
        </p:txBody>
      </p:sp>
      <p:sp>
        <p:nvSpPr>
          <p:cNvPr id="34" name="Text17">
            <a:extLst>
              <a:ext uri="{FF2B5EF4-FFF2-40B4-BE49-F238E27FC236}">
                <a16:creationId xmlns:a16="http://schemas.microsoft.com/office/drawing/2014/main" id="{DEB15072-67E0-8AAC-56AD-5F9AD37D996F}"/>
              </a:ext>
            </a:extLst>
          </p:cNvPr>
          <p:cNvSpPr txBox="1"/>
          <p:nvPr>
            <p:custDataLst>
              <p:tags r:id="rId18"/>
            </p:custDataLst>
          </p:nvPr>
        </p:nvSpPr>
        <p:spPr>
          <a:xfrm>
            <a:off x="9122238" y="2743200"/>
            <a:ext cx="1404365" cy="391177"/>
          </a:xfrm>
          <a:prstGeom prst="rect">
            <a:avLst/>
          </a:prstGeom>
          <a:noFill/>
        </p:spPr>
        <p:txBody>
          <a:bodyPr wrap="square" rtlCol="0" anchor="ctr" anchorCtr="0">
            <a:normAutofit/>
          </a:bodyPr>
          <a:lstStyle/>
          <a:p>
            <a:pPr fontAlgn="ctr"/>
            <a:r>
              <a:rPr lang="zh-CN" altLang="en-US" sz="1200" b="1" dirty="0">
                <a:latin typeface="思源黑体 Normal" panose="020B0400000000000000" pitchFamily="34" charset="-122"/>
                <a:ea typeface="思源黑体 Normal" panose="020B0400000000000000" pitchFamily="34" charset="-122"/>
              </a:rPr>
              <a:t>联合品牌促销</a:t>
            </a:r>
          </a:p>
        </p:txBody>
      </p:sp>
      <p:sp>
        <p:nvSpPr>
          <p:cNvPr id="51" name="Text18">
            <a:extLst>
              <a:ext uri="{FF2B5EF4-FFF2-40B4-BE49-F238E27FC236}">
                <a16:creationId xmlns:a16="http://schemas.microsoft.com/office/drawing/2014/main" id="{FA13DED1-7ADA-4911-CC40-07DCF559C632}"/>
              </a:ext>
            </a:extLst>
          </p:cNvPr>
          <p:cNvSpPr/>
          <p:nvPr>
            <p:custDataLst>
              <p:tags r:id="rId19"/>
            </p:custDataLst>
          </p:nvPr>
        </p:nvSpPr>
        <p:spPr>
          <a:xfrm>
            <a:off x="501418" y="2015791"/>
            <a:ext cx="943393" cy="747488"/>
          </a:xfrm>
          <a:custGeom>
            <a:avLst/>
            <a:gdLst>
              <a:gd name="connsiteX0" fmla="*/ 742950 w 943393"/>
              <a:gd name="connsiteY0" fmla="*/ 0 h 747488"/>
              <a:gd name="connsiteX1" fmla="*/ 943394 w 943393"/>
              <a:gd name="connsiteY1" fmla="*/ 200444 h 747488"/>
              <a:gd name="connsiteX2" fmla="*/ 943394 w 943393"/>
              <a:gd name="connsiteY2" fmla="*/ 547045 h 747488"/>
              <a:gd name="connsiteX3" fmla="*/ 742950 w 943393"/>
              <a:gd name="connsiteY3" fmla="*/ 747489 h 747488"/>
              <a:gd name="connsiteX4" fmla="*/ 200444 w 943393"/>
              <a:gd name="connsiteY4" fmla="*/ 747489 h 747488"/>
              <a:gd name="connsiteX5" fmla="*/ 0 w 943393"/>
              <a:gd name="connsiteY5" fmla="*/ 547045 h 747488"/>
              <a:gd name="connsiteX6" fmla="*/ 0 w 943393"/>
              <a:gd name="connsiteY6" fmla="*/ 200444 h 747488"/>
              <a:gd name="connsiteX7" fmla="*/ 200444 w 943393"/>
              <a:gd name="connsiteY7" fmla="*/ 0 h 74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393" h="747488">
                <a:moveTo>
                  <a:pt x="742950" y="0"/>
                </a:moveTo>
                <a:cubicBezTo>
                  <a:pt x="853652" y="0"/>
                  <a:pt x="943394" y="89742"/>
                  <a:pt x="943394" y="200444"/>
                </a:cubicBezTo>
                <a:lnTo>
                  <a:pt x="943394" y="547045"/>
                </a:lnTo>
                <a:cubicBezTo>
                  <a:pt x="943394" y="657747"/>
                  <a:pt x="853652" y="747489"/>
                  <a:pt x="742950" y="747489"/>
                </a:cubicBezTo>
                <a:lnTo>
                  <a:pt x="200444" y="747489"/>
                </a:lnTo>
                <a:cubicBezTo>
                  <a:pt x="89742" y="747489"/>
                  <a:pt x="0" y="657747"/>
                  <a:pt x="0" y="547045"/>
                </a:cubicBezTo>
                <a:lnTo>
                  <a:pt x="0" y="200444"/>
                </a:lnTo>
                <a:cubicBezTo>
                  <a:pt x="0" y="89742"/>
                  <a:pt x="89742" y="0"/>
                  <a:pt x="200444" y="0"/>
                </a:cubicBezTo>
                <a:close/>
              </a:path>
            </a:pathLst>
          </a:custGeom>
          <a:solidFill>
            <a:schemeClr val="accent1"/>
          </a:solidFill>
          <a:ln w="18134" cap="flat">
            <a:noFill/>
            <a:prstDash val="solid"/>
            <a:miter/>
          </a:ln>
        </p:spPr>
        <p:txBody>
          <a:bodyPr rtlCol="0" anchor="ctr"/>
          <a:lstStyle/>
          <a:p>
            <a:endParaRPr lang="zh-CN" altLang="en-US"/>
          </a:p>
        </p:txBody>
      </p:sp>
      <p:sp>
        <p:nvSpPr>
          <p:cNvPr id="52" name="Text19">
            <a:extLst>
              <a:ext uri="{FF2B5EF4-FFF2-40B4-BE49-F238E27FC236}">
                <a16:creationId xmlns:a16="http://schemas.microsoft.com/office/drawing/2014/main" id="{047FE7D8-1860-42A3-A3AA-F9827B724430}"/>
              </a:ext>
            </a:extLst>
          </p:cNvPr>
          <p:cNvSpPr/>
          <p:nvPr>
            <p:custDataLst>
              <p:tags r:id="rId20"/>
            </p:custDataLst>
          </p:nvPr>
        </p:nvSpPr>
        <p:spPr>
          <a:xfrm>
            <a:off x="3376826" y="2015791"/>
            <a:ext cx="943393" cy="747488"/>
          </a:xfrm>
          <a:custGeom>
            <a:avLst/>
            <a:gdLst>
              <a:gd name="connsiteX0" fmla="*/ 742950 w 943393"/>
              <a:gd name="connsiteY0" fmla="*/ 0 h 747488"/>
              <a:gd name="connsiteX1" fmla="*/ 943394 w 943393"/>
              <a:gd name="connsiteY1" fmla="*/ 200444 h 747488"/>
              <a:gd name="connsiteX2" fmla="*/ 943394 w 943393"/>
              <a:gd name="connsiteY2" fmla="*/ 547045 h 747488"/>
              <a:gd name="connsiteX3" fmla="*/ 742950 w 943393"/>
              <a:gd name="connsiteY3" fmla="*/ 747489 h 747488"/>
              <a:gd name="connsiteX4" fmla="*/ 200444 w 943393"/>
              <a:gd name="connsiteY4" fmla="*/ 747489 h 747488"/>
              <a:gd name="connsiteX5" fmla="*/ 0 w 943393"/>
              <a:gd name="connsiteY5" fmla="*/ 547045 h 747488"/>
              <a:gd name="connsiteX6" fmla="*/ 0 w 943393"/>
              <a:gd name="connsiteY6" fmla="*/ 200444 h 747488"/>
              <a:gd name="connsiteX7" fmla="*/ 200444 w 943393"/>
              <a:gd name="connsiteY7" fmla="*/ 0 h 74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393" h="747488">
                <a:moveTo>
                  <a:pt x="742950" y="0"/>
                </a:moveTo>
                <a:cubicBezTo>
                  <a:pt x="853652" y="0"/>
                  <a:pt x="943394" y="89742"/>
                  <a:pt x="943394" y="200444"/>
                </a:cubicBezTo>
                <a:lnTo>
                  <a:pt x="943394" y="547045"/>
                </a:lnTo>
                <a:cubicBezTo>
                  <a:pt x="943394" y="657747"/>
                  <a:pt x="853652" y="747489"/>
                  <a:pt x="742950" y="747489"/>
                </a:cubicBezTo>
                <a:lnTo>
                  <a:pt x="200444" y="747489"/>
                </a:lnTo>
                <a:cubicBezTo>
                  <a:pt x="89742" y="747489"/>
                  <a:pt x="0" y="657747"/>
                  <a:pt x="0" y="547045"/>
                </a:cubicBezTo>
                <a:lnTo>
                  <a:pt x="0" y="200444"/>
                </a:lnTo>
                <a:cubicBezTo>
                  <a:pt x="0" y="89742"/>
                  <a:pt x="89742" y="0"/>
                  <a:pt x="200444" y="0"/>
                </a:cubicBezTo>
                <a:close/>
              </a:path>
            </a:pathLst>
          </a:custGeom>
          <a:solidFill>
            <a:schemeClr val="accent2"/>
          </a:solidFill>
          <a:ln w="18134" cap="flat">
            <a:noFill/>
            <a:prstDash val="solid"/>
            <a:miter/>
          </a:ln>
        </p:spPr>
        <p:txBody>
          <a:bodyPr rtlCol="0" anchor="ctr"/>
          <a:lstStyle/>
          <a:p>
            <a:endParaRPr lang="zh-CN" altLang="en-US"/>
          </a:p>
        </p:txBody>
      </p:sp>
      <p:sp>
        <p:nvSpPr>
          <p:cNvPr id="53" name="Text20">
            <a:extLst>
              <a:ext uri="{FF2B5EF4-FFF2-40B4-BE49-F238E27FC236}">
                <a16:creationId xmlns:a16="http://schemas.microsoft.com/office/drawing/2014/main" id="{CEC965AF-CB6E-22CF-9F59-BD9D92452CB2}"/>
              </a:ext>
            </a:extLst>
          </p:cNvPr>
          <p:cNvSpPr/>
          <p:nvPr>
            <p:custDataLst>
              <p:tags r:id="rId21"/>
            </p:custDataLst>
          </p:nvPr>
        </p:nvSpPr>
        <p:spPr>
          <a:xfrm>
            <a:off x="6262290" y="2015791"/>
            <a:ext cx="943393" cy="747488"/>
          </a:xfrm>
          <a:custGeom>
            <a:avLst/>
            <a:gdLst>
              <a:gd name="connsiteX0" fmla="*/ 742950 w 943393"/>
              <a:gd name="connsiteY0" fmla="*/ 0 h 747488"/>
              <a:gd name="connsiteX1" fmla="*/ 943394 w 943393"/>
              <a:gd name="connsiteY1" fmla="*/ 200444 h 747488"/>
              <a:gd name="connsiteX2" fmla="*/ 943394 w 943393"/>
              <a:gd name="connsiteY2" fmla="*/ 547045 h 747488"/>
              <a:gd name="connsiteX3" fmla="*/ 742950 w 943393"/>
              <a:gd name="connsiteY3" fmla="*/ 747489 h 747488"/>
              <a:gd name="connsiteX4" fmla="*/ 200444 w 943393"/>
              <a:gd name="connsiteY4" fmla="*/ 747489 h 747488"/>
              <a:gd name="connsiteX5" fmla="*/ 0 w 943393"/>
              <a:gd name="connsiteY5" fmla="*/ 547045 h 747488"/>
              <a:gd name="connsiteX6" fmla="*/ 0 w 943393"/>
              <a:gd name="connsiteY6" fmla="*/ 200444 h 747488"/>
              <a:gd name="connsiteX7" fmla="*/ 200444 w 943393"/>
              <a:gd name="connsiteY7" fmla="*/ 0 h 74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393" h="747488">
                <a:moveTo>
                  <a:pt x="742950" y="0"/>
                </a:moveTo>
                <a:cubicBezTo>
                  <a:pt x="853652" y="0"/>
                  <a:pt x="943394" y="89742"/>
                  <a:pt x="943394" y="200444"/>
                </a:cubicBezTo>
                <a:lnTo>
                  <a:pt x="943394" y="547045"/>
                </a:lnTo>
                <a:cubicBezTo>
                  <a:pt x="943394" y="657747"/>
                  <a:pt x="853652" y="747489"/>
                  <a:pt x="742950" y="747489"/>
                </a:cubicBezTo>
                <a:lnTo>
                  <a:pt x="200444" y="747489"/>
                </a:lnTo>
                <a:cubicBezTo>
                  <a:pt x="89742" y="747489"/>
                  <a:pt x="0" y="657747"/>
                  <a:pt x="0" y="547045"/>
                </a:cubicBezTo>
                <a:lnTo>
                  <a:pt x="0" y="200444"/>
                </a:lnTo>
                <a:cubicBezTo>
                  <a:pt x="0" y="89742"/>
                  <a:pt x="89742" y="0"/>
                  <a:pt x="200444" y="0"/>
                </a:cubicBezTo>
                <a:close/>
              </a:path>
            </a:pathLst>
          </a:custGeom>
          <a:solidFill>
            <a:schemeClr val="accent3"/>
          </a:solidFill>
          <a:ln w="18134" cap="flat">
            <a:noFill/>
            <a:prstDash val="solid"/>
            <a:miter/>
          </a:ln>
        </p:spPr>
        <p:txBody>
          <a:bodyPr rtlCol="0" anchor="ctr"/>
          <a:lstStyle/>
          <a:p>
            <a:endParaRPr lang="zh-CN" altLang="en-US"/>
          </a:p>
        </p:txBody>
      </p:sp>
      <p:sp>
        <p:nvSpPr>
          <p:cNvPr id="54" name="Text21">
            <a:extLst>
              <a:ext uri="{FF2B5EF4-FFF2-40B4-BE49-F238E27FC236}">
                <a16:creationId xmlns:a16="http://schemas.microsoft.com/office/drawing/2014/main" id="{3ACB7345-C842-5BF2-A3A7-938B1C820243}"/>
              </a:ext>
            </a:extLst>
          </p:cNvPr>
          <p:cNvSpPr/>
          <p:nvPr>
            <p:custDataLst>
              <p:tags r:id="rId22"/>
            </p:custDataLst>
          </p:nvPr>
        </p:nvSpPr>
        <p:spPr>
          <a:xfrm>
            <a:off x="9152477" y="2015791"/>
            <a:ext cx="943393" cy="747488"/>
          </a:xfrm>
          <a:custGeom>
            <a:avLst/>
            <a:gdLst>
              <a:gd name="connsiteX0" fmla="*/ 742950 w 943393"/>
              <a:gd name="connsiteY0" fmla="*/ 0 h 747488"/>
              <a:gd name="connsiteX1" fmla="*/ 943394 w 943393"/>
              <a:gd name="connsiteY1" fmla="*/ 200444 h 747488"/>
              <a:gd name="connsiteX2" fmla="*/ 943394 w 943393"/>
              <a:gd name="connsiteY2" fmla="*/ 547045 h 747488"/>
              <a:gd name="connsiteX3" fmla="*/ 742950 w 943393"/>
              <a:gd name="connsiteY3" fmla="*/ 747489 h 747488"/>
              <a:gd name="connsiteX4" fmla="*/ 200444 w 943393"/>
              <a:gd name="connsiteY4" fmla="*/ 747489 h 747488"/>
              <a:gd name="connsiteX5" fmla="*/ 0 w 943393"/>
              <a:gd name="connsiteY5" fmla="*/ 547045 h 747488"/>
              <a:gd name="connsiteX6" fmla="*/ 0 w 943393"/>
              <a:gd name="connsiteY6" fmla="*/ 200444 h 747488"/>
              <a:gd name="connsiteX7" fmla="*/ 200444 w 943393"/>
              <a:gd name="connsiteY7" fmla="*/ 0 h 74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393" h="747488">
                <a:moveTo>
                  <a:pt x="742950" y="0"/>
                </a:moveTo>
                <a:cubicBezTo>
                  <a:pt x="853652" y="0"/>
                  <a:pt x="943394" y="89742"/>
                  <a:pt x="943394" y="200444"/>
                </a:cubicBezTo>
                <a:lnTo>
                  <a:pt x="943394" y="547045"/>
                </a:lnTo>
                <a:cubicBezTo>
                  <a:pt x="943394" y="657747"/>
                  <a:pt x="853652" y="747489"/>
                  <a:pt x="742950" y="747489"/>
                </a:cubicBezTo>
                <a:lnTo>
                  <a:pt x="200444" y="747489"/>
                </a:lnTo>
                <a:cubicBezTo>
                  <a:pt x="89742" y="747489"/>
                  <a:pt x="0" y="657747"/>
                  <a:pt x="0" y="547045"/>
                </a:cubicBezTo>
                <a:lnTo>
                  <a:pt x="0" y="200444"/>
                </a:lnTo>
                <a:cubicBezTo>
                  <a:pt x="0" y="89742"/>
                  <a:pt x="89742" y="0"/>
                  <a:pt x="200444" y="0"/>
                </a:cubicBezTo>
                <a:close/>
              </a:path>
            </a:pathLst>
          </a:custGeom>
          <a:solidFill>
            <a:schemeClr val="accent4"/>
          </a:solidFill>
          <a:ln w="18134" cap="flat">
            <a:noFill/>
            <a:prstDash val="solid"/>
            <a:miter/>
          </a:ln>
        </p:spPr>
        <p:txBody>
          <a:bodyPr rtlCol="0" anchor="ctr"/>
          <a:lstStyle/>
          <a:p>
            <a:endParaRPr lang="zh-CN" altLang="en-US"/>
          </a:p>
        </p:txBody>
      </p:sp>
      <p:sp>
        <p:nvSpPr>
          <p:cNvPr id="56" name="Text22">
            <a:extLst>
              <a:ext uri="{FF2B5EF4-FFF2-40B4-BE49-F238E27FC236}">
                <a16:creationId xmlns:a16="http://schemas.microsoft.com/office/drawing/2014/main" id="{F433DE01-844B-BC18-C792-9D5314B98E75}"/>
              </a:ext>
            </a:extLst>
          </p:cNvPr>
          <p:cNvSpPr txBox="1"/>
          <p:nvPr>
            <p:custDataLst>
              <p:tags r:id="rId23"/>
            </p:custDataLst>
          </p:nvPr>
        </p:nvSpPr>
        <p:spPr>
          <a:xfrm>
            <a:off x="2237017" y="3244762"/>
            <a:ext cx="930565" cy="707886"/>
          </a:xfrm>
          <a:prstGeom prst="rect">
            <a:avLst/>
          </a:prstGeom>
          <a:noFill/>
        </p:spPr>
        <p:txBody>
          <a:bodyPr wrap="square">
            <a:spAutoFit/>
          </a:bodyPr>
          <a:lstStyle/>
          <a:p>
            <a:r>
              <a:rPr lang="en-US" altLang="zh-CN" sz="4000" b="1" dirty="0">
                <a:solidFill>
                  <a:schemeClr val="tx2"/>
                </a:solidFill>
                <a:latin typeface="思源黑体 Normal" panose="020B0400000000000000" pitchFamily="34" charset="-122"/>
                <a:ea typeface="思源黑体 Normal" panose="020B0400000000000000" pitchFamily="34" charset="-122"/>
              </a:rPr>
              <a:t>01</a:t>
            </a:r>
            <a:endParaRPr lang="zh-CN" altLang="en-US" sz="4000" b="1" dirty="0">
              <a:solidFill>
                <a:schemeClr val="tx2"/>
              </a:solidFill>
              <a:latin typeface="思源黑体 Normal" panose="020B0400000000000000" pitchFamily="34" charset="-122"/>
              <a:ea typeface="思源黑体 Normal" panose="020B0400000000000000" pitchFamily="34" charset="-122"/>
            </a:endParaRPr>
          </a:p>
        </p:txBody>
      </p:sp>
      <p:sp>
        <p:nvSpPr>
          <p:cNvPr id="57" name="Text23">
            <a:extLst>
              <a:ext uri="{FF2B5EF4-FFF2-40B4-BE49-F238E27FC236}">
                <a16:creationId xmlns:a16="http://schemas.microsoft.com/office/drawing/2014/main" id="{068D12F6-C01E-2433-9327-B6912FE951B3}"/>
              </a:ext>
            </a:extLst>
          </p:cNvPr>
          <p:cNvSpPr txBox="1"/>
          <p:nvPr>
            <p:custDataLst>
              <p:tags r:id="rId24"/>
            </p:custDataLst>
          </p:nvPr>
        </p:nvSpPr>
        <p:spPr>
          <a:xfrm>
            <a:off x="5139842" y="3244762"/>
            <a:ext cx="930565" cy="707886"/>
          </a:xfrm>
          <a:prstGeom prst="rect">
            <a:avLst/>
          </a:prstGeom>
          <a:noFill/>
        </p:spPr>
        <p:txBody>
          <a:bodyPr wrap="square">
            <a:spAutoFit/>
          </a:bodyPr>
          <a:lstStyle/>
          <a:p>
            <a:r>
              <a:rPr lang="en-US" altLang="zh-CN" sz="4000" b="1" dirty="0">
                <a:solidFill>
                  <a:schemeClr val="tx2"/>
                </a:solidFill>
                <a:latin typeface="思源黑体 Normal" panose="020B0400000000000000" pitchFamily="34" charset="-122"/>
                <a:ea typeface="思源黑体 Normal" panose="020B0400000000000000" pitchFamily="34" charset="-122"/>
              </a:rPr>
              <a:t>02</a:t>
            </a:r>
            <a:endParaRPr lang="zh-CN" altLang="en-US" sz="4000" b="1" dirty="0">
              <a:solidFill>
                <a:schemeClr val="tx2"/>
              </a:solidFill>
              <a:latin typeface="思源黑体 Normal" panose="020B0400000000000000" pitchFamily="34" charset="-122"/>
              <a:ea typeface="思源黑体 Normal" panose="020B0400000000000000" pitchFamily="34" charset="-122"/>
            </a:endParaRPr>
          </a:p>
        </p:txBody>
      </p:sp>
      <p:sp>
        <p:nvSpPr>
          <p:cNvPr id="58" name="Text24">
            <a:extLst>
              <a:ext uri="{FF2B5EF4-FFF2-40B4-BE49-F238E27FC236}">
                <a16:creationId xmlns:a16="http://schemas.microsoft.com/office/drawing/2014/main" id="{F3E2B73F-43F4-58A9-B34B-759DE70DC811}"/>
              </a:ext>
            </a:extLst>
          </p:cNvPr>
          <p:cNvSpPr txBox="1"/>
          <p:nvPr>
            <p:custDataLst>
              <p:tags r:id="rId25"/>
            </p:custDataLst>
          </p:nvPr>
        </p:nvSpPr>
        <p:spPr>
          <a:xfrm>
            <a:off x="8018714" y="3244762"/>
            <a:ext cx="930565" cy="707886"/>
          </a:xfrm>
          <a:prstGeom prst="rect">
            <a:avLst/>
          </a:prstGeom>
          <a:noFill/>
        </p:spPr>
        <p:txBody>
          <a:bodyPr wrap="square">
            <a:spAutoFit/>
          </a:bodyPr>
          <a:lstStyle/>
          <a:p>
            <a:r>
              <a:rPr lang="en-US" altLang="zh-CN" sz="4000" b="1" dirty="0">
                <a:solidFill>
                  <a:schemeClr val="tx2"/>
                </a:solidFill>
                <a:latin typeface="思源黑体 Normal" panose="020B0400000000000000" pitchFamily="34" charset="-122"/>
                <a:ea typeface="思源黑体 Normal" panose="020B0400000000000000" pitchFamily="34" charset="-122"/>
              </a:rPr>
              <a:t>03</a:t>
            </a:r>
            <a:endParaRPr lang="zh-CN" altLang="en-US" sz="4000" b="1" dirty="0">
              <a:solidFill>
                <a:schemeClr val="tx2"/>
              </a:solidFill>
              <a:latin typeface="思源黑体 Normal" panose="020B0400000000000000" pitchFamily="34" charset="-122"/>
              <a:ea typeface="思源黑体 Normal" panose="020B0400000000000000" pitchFamily="34" charset="-122"/>
            </a:endParaRPr>
          </a:p>
        </p:txBody>
      </p:sp>
      <p:sp>
        <p:nvSpPr>
          <p:cNvPr id="59" name="Text25">
            <a:extLst>
              <a:ext uri="{FF2B5EF4-FFF2-40B4-BE49-F238E27FC236}">
                <a16:creationId xmlns:a16="http://schemas.microsoft.com/office/drawing/2014/main" id="{AFD7AAD8-8A49-688F-FA25-BCB45290B729}"/>
              </a:ext>
            </a:extLst>
          </p:cNvPr>
          <p:cNvSpPr txBox="1"/>
          <p:nvPr>
            <p:custDataLst>
              <p:tags r:id="rId26"/>
            </p:custDataLst>
          </p:nvPr>
        </p:nvSpPr>
        <p:spPr>
          <a:xfrm>
            <a:off x="10955812" y="3244762"/>
            <a:ext cx="930565" cy="707886"/>
          </a:xfrm>
          <a:prstGeom prst="rect">
            <a:avLst/>
          </a:prstGeom>
          <a:noFill/>
        </p:spPr>
        <p:txBody>
          <a:bodyPr wrap="square">
            <a:spAutoFit/>
          </a:bodyPr>
          <a:lstStyle/>
          <a:p>
            <a:r>
              <a:rPr lang="en-US" altLang="zh-CN" sz="4000" b="1" dirty="0">
                <a:solidFill>
                  <a:schemeClr val="tx2"/>
                </a:solidFill>
                <a:latin typeface="思源黑体 Normal" panose="020B0400000000000000" pitchFamily="34" charset="-122"/>
                <a:ea typeface="思源黑体 Normal" panose="020B0400000000000000" pitchFamily="34" charset="-122"/>
              </a:rPr>
              <a:t>04</a:t>
            </a:r>
            <a:endParaRPr lang="zh-CN" altLang="en-US" sz="4000" b="1" dirty="0">
              <a:solidFill>
                <a:schemeClr val="tx2"/>
              </a:solidFill>
              <a:latin typeface="思源黑体 Normal" panose="020B0400000000000000" pitchFamily="34" charset="-122"/>
              <a:ea typeface="思源黑体 Normal" panose="020B0400000000000000" pitchFamily="34" charset="-122"/>
            </a:endParaRPr>
          </a:p>
        </p:txBody>
      </p:sp>
      <p:pic>
        <p:nvPicPr>
          <p:cNvPr id="3" name="Shape1">
            <a:extLst>
              <a:ext uri="{FF2B5EF4-FFF2-40B4-BE49-F238E27FC236}">
                <a16:creationId xmlns:a16="http://schemas.microsoft.com/office/drawing/2014/main" id="{2EE4C357-2944-98B2-D4BC-315A887B79BE}"/>
              </a:ext>
            </a:extLst>
          </p:cNvPr>
          <p:cNvPicPr>
            <a:picLocks/>
          </p:cNvPicPr>
          <p:nvPr>
            <p:custDataLst>
              <p:tags r:id="rId27"/>
            </p:custDataLst>
          </p:nvPr>
        </p:nvPicPr>
        <p:blipFill>
          <a:blip r:embed="rId33">
            <a:extLst>
              <a:ext uri="{96DAC541-7B7A-43D3-8B79-37D633B846F1}">
                <asvg:svgBlip xmlns:asvg="http://schemas.microsoft.com/office/drawing/2016/SVG/main" r:embed="rId34"/>
              </a:ext>
            </a:extLst>
          </a:blip>
          <a:stretch>
            <a:fillRect/>
          </a:stretch>
        </p:blipFill>
        <p:spPr>
          <a:xfrm>
            <a:off x="9379025" y="2144387"/>
            <a:ext cx="490296" cy="490296"/>
          </a:xfrm>
          <a:prstGeom prst="rect">
            <a:avLst/>
          </a:prstGeom>
        </p:spPr>
      </p:pic>
      <p:pic>
        <p:nvPicPr>
          <p:cNvPr id="6" name="Shape2">
            <a:extLst>
              <a:ext uri="{FF2B5EF4-FFF2-40B4-BE49-F238E27FC236}">
                <a16:creationId xmlns:a16="http://schemas.microsoft.com/office/drawing/2014/main" id="{0640D1F0-A47B-C70D-90B9-A775EF5FA85C}"/>
              </a:ext>
            </a:extLst>
          </p:cNvPr>
          <p:cNvPicPr>
            <a:picLocks/>
          </p:cNvPicPr>
          <p:nvPr>
            <p:custDataLst>
              <p:tags r:id="rId28"/>
            </p:custDataLst>
          </p:nvPr>
        </p:nvPicPr>
        <p:blipFill>
          <a:blip r:embed="rId33">
            <a:extLst>
              <a:ext uri="{96DAC541-7B7A-43D3-8B79-37D633B846F1}">
                <asvg:svgBlip xmlns:asvg="http://schemas.microsoft.com/office/drawing/2016/SVG/main" r:embed="rId34"/>
              </a:ext>
            </a:extLst>
          </a:blip>
          <a:stretch>
            <a:fillRect/>
          </a:stretch>
        </p:blipFill>
        <p:spPr>
          <a:xfrm>
            <a:off x="6468250" y="2191572"/>
            <a:ext cx="531473" cy="395926"/>
          </a:xfrm>
          <a:prstGeom prst="rect">
            <a:avLst/>
          </a:prstGeom>
        </p:spPr>
      </p:pic>
      <p:pic>
        <p:nvPicPr>
          <p:cNvPr id="8" name="Shape3">
            <a:extLst>
              <a:ext uri="{FF2B5EF4-FFF2-40B4-BE49-F238E27FC236}">
                <a16:creationId xmlns:a16="http://schemas.microsoft.com/office/drawing/2014/main" id="{9B36A086-D4BD-AAF0-9B8B-610937557144}"/>
              </a:ext>
            </a:extLst>
          </p:cNvPr>
          <p:cNvPicPr>
            <a:picLocks/>
          </p:cNvPicPr>
          <p:nvPr>
            <p:custDataLst>
              <p:tags r:id="rId29"/>
            </p:custDataLst>
          </p:nvPr>
        </p:nvPicPr>
        <p:blipFill>
          <a:blip r:embed="rId35">
            <a:extLst>
              <a:ext uri="{96DAC541-7B7A-43D3-8B79-37D633B846F1}">
                <asvg:svgBlip xmlns:asvg="http://schemas.microsoft.com/office/drawing/2016/SVG/main" r:embed="rId36"/>
              </a:ext>
            </a:extLst>
          </a:blip>
          <a:stretch>
            <a:fillRect/>
          </a:stretch>
        </p:blipFill>
        <p:spPr>
          <a:xfrm>
            <a:off x="691871" y="2113959"/>
            <a:ext cx="562486" cy="551153"/>
          </a:xfrm>
          <a:prstGeom prst="rect">
            <a:avLst/>
          </a:prstGeom>
        </p:spPr>
      </p:pic>
      <p:pic>
        <p:nvPicPr>
          <p:cNvPr id="10" name="Shape4">
            <a:extLst>
              <a:ext uri="{FF2B5EF4-FFF2-40B4-BE49-F238E27FC236}">
                <a16:creationId xmlns:a16="http://schemas.microsoft.com/office/drawing/2014/main" id="{15CFD2E4-0B4A-06EB-6986-F5565DE349E0}"/>
              </a:ext>
            </a:extLst>
          </p:cNvPr>
          <p:cNvPicPr>
            <a:picLocks/>
          </p:cNvPicPr>
          <p:nvPr>
            <p:custDataLst>
              <p:tags r:id="rId30"/>
            </p:custDataLst>
          </p:nvPr>
        </p:nvPicPr>
        <p:blipFill>
          <a:blip r:embed="rId33">
            <a:extLst>
              <a:ext uri="{96DAC541-7B7A-43D3-8B79-37D633B846F1}">
                <asvg:svgBlip xmlns:asvg="http://schemas.microsoft.com/office/drawing/2016/SVG/main" r:embed="rId34"/>
              </a:ext>
            </a:extLst>
          </a:blip>
          <a:stretch>
            <a:fillRect/>
          </a:stretch>
        </p:blipFill>
        <p:spPr>
          <a:xfrm>
            <a:off x="3583585" y="2128362"/>
            <a:ext cx="529875" cy="522346"/>
          </a:xfrm>
          <a:prstGeom prst="rect">
            <a:avLst/>
          </a:prstGeom>
        </p:spPr>
      </p:pic>
      <p:pic>
        <p:nvPicPr>
          <p:cNvPr id="13" name="图片 12">
            <a:extLst>
              <a:ext uri="{FF2B5EF4-FFF2-40B4-BE49-F238E27FC236}">
                <a16:creationId xmlns:a16="http://schemas.microsoft.com/office/drawing/2014/main" id="{11EDEAB9-26D5-B6D6-5A22-7849D76F8C3C}"/>
              </a:ext>
            </a:extLst>
          </p:cNvPr>
          <p:cNvPicPr>
            <a:picLocks noChangeAspect="1"/>
          </p:cNvPicPr>
          <p:nvPr/>
        </p:nvPicPr>
        <p:blipFill>
          <a:blip r:embed="rId37">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1268843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175C1040-2F60-9A0C-329E-0937D6C9E84E}"/>
              </a:ext>
            </a:extLst>
          </p:cNvPr>
          <p:cNvSpPr/>
          <p:nvPr/>
        </p:nvSpPr>
        <p:spPr>
          <a:xfrm>
            <a:off x="6041391" y="4661782"/>
            <a:ext cx="6150609" cy="2196219"/>
          </a:xfrm>
          <a:custGeom>
            <a:avLst/>
            <a:gdLst>
              <a:gd name="connsiteX0" fmla="*/ 4870721 w 6150609"/>
              <a:gd name="connsiteY0" fmla="*/ 0 h 2196219"/>
              <a:gd name="connsiteX1" fmla="*/ 6150609 w 6150609"/>
              <a:gd name="connsiteY1" fmla="*/ 0 h 2196219"/>
              <a:gd name="connsiteX2" fmla="*/ 6150609 w 6150609"/>
              <a:gd name="connsiteY2" fmla="*/ 2196219 h 2196219"/>
              <a:gd name="connsiteX3" fmla="*/ 0 w 6150609"/>
              <a:gd name="connsiteY3" fmla="*/ 2196219 h 2196219"/>
              <a:gd name="connsiteX4" fmla="*/ 56789 w 6150609"/>
              <a:gd name="connsiteY4" fmla="*/ 2130660 h 2196219"/>
              <a:gd name="connsiteX5" fmla="*/ 4870721 w 6150609"/>
              <a:gd name="connsiteY5" fmla="*/ 0 h 219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0609" h="2196219">
                <a:moveTo>
                  <a:pt x="4870721" y="0"/>
                </a:moveTo>
                <a:lnTo>
                  <a:pt x="6150609" y="0"/>
                </a:lnTo>
                <a:lnTo>
                  <a:pt x="6150609" y="2196219"/>
                </a:lnTo>
                <a:lnTo>
                  <a:pt x="0" y="2196219"/>
                </a:lnTo>
                <a:lnTo>
                  <a:pt x="56789" y="2130660"/>
                </a:lnTo>
                <a:cubicBezTo>
                  <a:pt x="1246442" y="821751"/>
                  <a:pt x="2962616" y="0"/>
                  <a:pt x="48707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D782D0B9-9B18-1026-D96F-D2671B2CD635}"/>
              </a:ext>
            </a:extLst>
          </p:cNvPr>
          <p:cNvSpPr txBox="1"/>
          <p:nvPr>
            <p:custDataLst>
              <p:tags r:id="rId2"/>
            </p:custDataLst>
          </p:nvPr>
        </p:nvSpPr>
        <p:spPr>
          <a:xfrm>
            <a:off x="952569" y="1172764"/>
            <a:ext cx="1904999" cy="1259734"/>
          </a:xfrm>
          <a:prstGeom prst="rect">
            <a:avLst/>
          </a:prstGeom>
          <a:noFill/>
        </p:spPr>
        <p:txBody>
          <a:bodyPr wrap="square" rtlCol="0" anchor="ct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7200" b="1" dirty="0">
                <a:solidFill>
                  <a:schemeClr val="accent1"/>
                </a:solidFill>
                <a:latin typeface="思源黑体 Normal" panose="020B0400000000000000" pitchFamily="34" charset="-122"/>
                <a:ea typeface="思源黑体 Normal" panose="020B0400000000000000" pitchFamily="34" charset="-122"/>
              </a:rPr>
              <a:t>04</a:t>
            </a:r>
          </a:p>
        </p:txBody>
      </p:sp>
      <p:sp>
        <p:nvSpPr>
          <p:cNvPr id="3" name="Text2">
            <a:extLst>
              <a:ext uri="{FF2B5EF4-FFF2-40B4-BE49-F238E27FC236}">
                <a16:creationId xmlns:a16="http://schemas.microsoft.com/office/drawing/2014/main" id="{95186D21-71B0-FE57-63BC-C07FD03C2736}"/>
              </a:ext>
            </a:extLst>
          </p:cNvPr>
          <p:cNvSpPr txBox="1"/>
          <p:nvPr>
            <p:custDataLst>
              <p:tags r:id="rId3"/>
            </p:custDataLst>
          </p:nvPr>
        </p:nvSpPr>
        <p:spPr>
          <a:xfrm>
            <a:off x="1132909" y="2987120"/>
            <a:ext cx="6291474" cy="1881505"/>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zh-CN" altLang="en-US"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品牌传播和推广</a:t>
            </a:r>
          </a:p>
        </p:txBody>
      </p:sp>
      <p:sp>
        <p:nvSpPr>
          <p:cNvPr id="4" name="Text3">
            <a:extLst>
              <a:ext uri="{FF2B5EF4-FFF2-40B4-BE49-F238E27FC236}">
                <a16:creationId xmlns:a16="http://schemas.microsoft.com/office/drawing/2014/main" id="{A8C161BE-6EDC-6BE1-5019-5BF15A293E1A}"/>
              </a:ext>
            </a:extLst>
          </p:cNvPr>
          <p:cNvSpPr txBox="1"/>
          <p:nvPr>
            <p:custDataLst>
              <p:tags r:id="rId4"/>
            </p:custDataLst>
          </p:nvPr>
        </p:nvSpPr>
        <p:spPr>
          <a:xfrm>
            <a:off x="1132909" y="4937205"/>
            <a:ext cx="5800154" cy="74803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rPr>
              <a:t>品牌传播和推广</a:t>
            </a:r>
            <a:endPar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sym typeface="+mn-ea"/>
            </a:endParaRPr>
          </a:p>
        </p:txBody>
      </p:sp>
      <p:grpSp>
        <p:nvGrpSpPr>
          <p:cNvPr id="5" name="组合 4">
            <a:extLst>
              <a:ext uri="{FF2B5EF4-FFF2-40B4-BE49-F238E27FC236}">
                <a16:creationId xmlns:a16="http://schemas.microsoft.com/office/drawing/2014/main" id="{F3BA757B-4AB1-8BAE-C6E1-519AB576B512}"/>
              </a:ext>
            </a:extLst>
          </p:cNvPr>
          <p:cNvGrpSpPr/>
          <p:nvPr/>
        </p:nvGrpSpPr>
        <p:grpSpPr>
          <a:xfrm>
            <a:off x="1186883" y="2432765"/>
            <a:ext cx="665480" cy="250825"/>
            <a:chOff x="690695" y="266700"/>
            <a:chExt cx="1761702" cy="533400"/>
          </a:xfrm>
        </p:grpSpPr>
        <p:sp>
          <p:nvSpPr>
            <p:cNvPr id="7" name="箭头: V 形 6">
              <a:extLst>
                <a:ext uri="{FF2B5EF4-FFF2-40B4-BE49-F238E27FC236}">
                  <a16:creationId xmlns:a16="http://schemas.microsoft.com/office/drawing/2014/main" id="{AECA0A60-6828-FC12-1F95-46429F5FA77D}"/>
                </a:ext>
              </a:extLst>
            </p:cNvPr>
            <p:cNvSpPr/>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8" name="箭头: V 形 7">
              <a:extLst>
                <a:ext uri="{FF2B5EF4-FFF2-40B4-BE49-F238E27FC236}">
                  <a16:creationId xmlns:a16="http://schemas.microsoft.com/office/drawing/2014/main" id="{9244A6DC-6FC4-3166-6222-9283330993C1}"/>
                </a:ext>
              </a:extLst>
            </p:cNvPr>
            <p:cNvSpPr/>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4716EBA2-D607-E434-8B78-98CBABC86554}"/>
                </a:ext>
              </a:extLst>
            </p:cNvPr>
            <p:cNvSpPr/>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90CFD02B-1931-3CF2-3194-BE3CC1365CCF}"/>
              </a:ext>
            </a:extLst>
          </p:cNvPr>
          <p:cNvSpPr/>
          <p:nvPr/>
        </p:nvSpPr>
        <p:spPr>
          <a:xfrm>
            <a:off x="9965301" y="3346586"/>
            <a:ext cx="1964634" cy="1964634"/>
          </a:xfrm>
          <a:prstGeom prst="ellipse">
            <a:avLst/>
          </a:prstGeom>
          <a:gradFill flip="none" rotWithShape="1">
            <a:gsLst>
              <a:gs pos="0">
                <a:schemeClr val="accent2">
                  <a:alpha val="50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shape 10">
            <a:extLst>
              <a:ext uri="{FF2B5EF4-FFF2-40B4-BE49-F238E27FC236}">
                <a16:creationId xmlns:a16="http://schemas.microsoft.com/office/drawing/2014/main" id="{7619774E-4F7F-C6E6-9D29-2C9BCACA42E2}"/>
              </a:ext>
            </a:extLst>
          </p:cNvPr>
          <p:cNvPicPr>
            <a:picLocks noChangeAspect="1"/>
          </p:cNvPicPr>
          <p:nvPr/>
        </p:nvPicPr>
        <p:blipFill rotWithShape="1">
          <a:blip r:embed="rId7">
            <a:extLst>
              <a:ext uri="{28A0092B-C50C-407E-A947-70E740481C1C}">
                <a14:useLocalDpi xmlns:a14="http://schemas.microsoft.com/office/drawing/2010/main" val="0"/>
              </a:ext>
            </a:extLst>
          </a:blip>
          <a:srcRect l="10632" t="4121" r="9666" b="2782"/>
          <a:stretch/>
        </p:blipFill>
        <p:spPr>
          <a:xfrm>
            <a:off x="8743949" y="2985210"/>
            <a:ext cx="2870677" cy="3353144"/>
          </a:xfrm>
          <a:prstGeom prst="rect">
            <a:avLst/>
          </a:prstGeom>
        </p:spPr>
      </p:pic>
    </p:spTree>
    <p:custDataLst>
      <p:tags r:id="rId1"/>
    </p:custDataLst>
    <p:extLst>
      <p:ext uri="{BB962C8B-B14F-4D97-AF65-F5344CB8AC3E}">
        <p14:creationId xmlns:p14="http://schemas.microsoft.com/office/powerpoint/2010/main" val="32345462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1">
            <a:extLst>
              <a:ext uri="{FF2B5EF4-FFF2-40B4-BE49-F238E27FC236}">
                <a16:creationId xmlns:a16="http://schemas.microsoft.com/office/drawing/2014/main" id="{0EFB8E67-2F11-CF1F-E424-2C6060579585}"/>
              </a:ext>
            </a:extLst>
          </p:cNvPr>
          <p:cNvSpPr txBox="1"/>
          <p:nvPr>
            <p:custDataLst>
              <p:tags r:id="rId2"/>
            </p:custDataLst>
          </p:nvPr>
        </p:nvSpPr>
        <p:spPr>
          <a:xfrm>
            <a:off x="1840928" y="1815454"/>
            <a:ext cx="1197764" cy="1200329"/>
          </a:xfrm>
          <a:prstGeom prst="rect">
            <a:avLst/>
          </a:prstGeom>
          <a:noFill/>
        </p:spPr>
        <p:txBody>
          <a:bodyPr wrap="none" rtlCol="0">
            <a:spAutoFit/>
          </a:bodyPr>
          <a:lstStyle/>
          <a:p>
            <a:r>
              <a:rPr kumimoji="1" lang="en-US" altLang="zh-CN" sz="7200" dirty="0">
                <a:ln w="19050">
                  <a:gradFill>
                    <a:gsLst>
                      <a:gs pos="100000">
                        <a:schemeClr val="accent1">
                          <a:alpha val="0"/>
                        </a:schemeClr>
                      </a:gs>
                      <a:gs pos="0">
                        <a:schemeClr val="accent1"/>
                      </a:gs>
                    </a:gsLst>
                    <a:lin ang="5400000" scaled="1"/>
                  </a:gradFill>
                </a:ln>
                <a:solidFill>
                  <a:schemeClr val="bg1"/>
                </a:solidFill>
                <a:latin typeface="思源黑体 Normal" panose="020B0400000000000000" pitchFamily="34" charset="-122"/>
                <a:ea typeface="思源黑体 Normal" panose="020B0400000000000000" pitchFamily="34" charset="-122"/>
              </a:rPr>
              <a:t>01</a:t>
            </a:r>
          </a:p>
        </p:txBody>
      </p:sp>
      <p:sp>
        <p:nvSpPr>
          <p:cNvPr id="9" name="Text2">
            <a:extLst>
              <a:ext uri="{FF2B5EF4-FFF2-40B4-BE49-F238E27FC236}">
                <a16:creationId xmlns:a16="http://schemas.microsoft.com/office/drawing/2014/main" id="{4978E7C9-1085-9B26-2852-FB42BF66F67C}"/>
              </a:ext>
            </a:extLst>
          </p:cNvPr>
          <p:cNvSpPr/>
          <p:nvPr>
            <p:custDataLst>
              <p:tags r:id="rId3"/>
            </p:custDataLst>
          </p:nvPr>
        </p:nvSpPr>
        <p:spPr>
          <a:xfrm>
            <a:off x="690963" y="2013946"/>
            <a:ext cx="2473599" cy="3377515"/>
          </a:xfrm>
          <a:custGeom>
            <a:avLst/>
            <a:gdLst>
              <a:gd name="connsiteX0" fmla="*/ 2461530 w 2473599"/>
              <a:gd name="connsiteY0" fmla="*/ 91951 h 3377515"/>
              <a:gd name="connsiteX1" fmla="*/ 2461730 w 2473599"/>
              <a:gd name="connsiteY1" fmla="*/ 92247 h 3377515"/>
              <a:gd name="connsiteX2" fmla="*/ 2462315 w 2473599"/>
              <a:gd name="connsiteY2" fmla="*/ 95144 h 3377515"/>
              <a:gd name="connsiteX3" fmla="*/ 2301900 w 2473599"/>
              <a:gd name="connsiteY3" fmla="*/ 0 h 3377515"/>
              <a:gd name="connsiteX4" fmla="*/ 2322561 w 2473599"/>
              <a:gd name="connsiteY4" fmla="*/ 0 h 3377515"/>
              <a:gd name="connsiteX5" fmla="*/ 2429361 w 2473599"/>
              <a:gd name="connsiteY5" fmla="*/ 44238 h 3377515"/>
              <a:gd name="connsiteX6" fmla="*/ 2446190 w 2473599"/>
              <a:gd name="connsiteY6" fmla="*/ 69199 h 3377515"/>
              <a:gd name="connsiteX7" fmla="*/ 2423310 w 2473599"/>
              <a:gd name="connsiteY7" fmla="*/ 41317 h 3377515"/>
              <a:gd name="connsiteX8" fmla="*/ 2301900 w 2473599"/>
              <a:gd name="connsiteY8" fmla="*/ 0 h 3377515"/>
              <a:gd name="connsiteX9" fmla="*/ 151038 w 2473599"/>
              <a:gd name="connsiteY9" fmla="*/ 0 h 3377515"/>
              <a:gd name="connsiteX10" fmla="*/ 583201 w 2473599"/>
              <a:gd name="connsiteY10" fmla="*/ 0 h 3377515"/>
              <a:gd name="connsiteX11" fmla="*/ 1245039 w 2473599"/>
              <a:gd name="connsiteY11" fmla="*/ 543758 h 3377515"/>
              <a:gd name="connsiteX12" fmla="*/ 2301900 w 2473599"/>
              <a:gd name="connsiteY12" fmla="*/ 543758 h 3377515"/>
              <a:gd name="connsiteX13" fmla="*/ 2473599 w 2473599"/>
              <a:gd name="connsiteY13" fmla="*/ 684824 h 3377515"/>
              <a:gd name="connsiteX14" fmla="*/ 2473599 w 2473599"/>
              <a:gd name="connsiteY14" fmla="*/ 3226477 h 3377515"/>
              <a:gd name="connsiteX15" fmla="*/ 2322561 w 2473599"/>
              <a:gd name="connsiteY15" fmla="*/ 3377515 h 3377515"/>
              <a:gd name="connsiteX16" fmla="*/ 151038 w 2473599"/>
              <a:gd name="connsiteY16" fmla="*/ 3377515 h 3377515"/>
              <a:gd name="connsiteX17" fmla="*/ 0 w 2473599"/>
              <a:gd name="connsiteY17" fmla="*/ 3226477 h 3377515"/>
              <a:gd name="connsiteX18" fmla="*/ 0 w 2473599"/>
              <a:gd name="connsiteY18" fmla="*/ 151038 h 3377515"/>
              <a:gd name="connsiteX19" fmla="*/ 151038 w 2473599"/>
              <a:gd name="connsiteY19" fmla="*/ 0 h 33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3599" h="3377515">
                <a:moveTo>
                  <a:pt x="2461530" y="91951"/>
                </a:moveTo>
                <a:lnTo>
                  <a:pt x="2461730" y="92247"/>
                </a:lnTo>
                <a:lnTo>
                  <a:pt x="2462315" y="95144"/>
                </a:lnTo>
                <a:close/>
                <a:moveTo>
                  <a:pt x="2301900" y="0"/>
                </a:moveTo>
                <a:lnTo>
                  <a:pt x="2322561" y="0"/>
                </a:lnTo>
                <a:cubicBezTo>
                  <a:pt x="2364269" y="0"/>
                  <a:pt x="2402029" y="16906"/>
                  <a:pt x="2429361" y="44238"/>
                </a:cubicBezTo>
                <a:lnTo>
                  <a:pt x="2446190" y="69199"/>
                </a:lnTo>
                <a:lnTo>
                  <a:pt x="2423310" y="41317"/>
                </a:lnTo>
                <a:cubicBezTo>
                  <a:pt x="2392238" y="15789"/>
                  <a:pt x="2349313" y="0"/>
                  <a:pt x="2301900" y="0"/>
                </a:cubicBezTo>
                <a:close/>
                <a:moveTo>
                  <a:pt x="151038" y="0"/>
                </a:moveTo>
                <a:lnTo>
                  <a:pt x="583201" y="0"/>
                </a:lnTo>
                <a:lnTo>
                  <a:pt x="1245039" y="543758"/>
                </a:lnTo>
                <a:lnTo>
                  <a:pt x="2301900" y="543758"/>
                </a:lnTo>
                <a:cubicBezTo>
                  <a:pt x="2396727" y="543758"/>
                  <a:pt x="2473599" y="606915"/>
                  <a:pt x="2473599" y="684824"/>
                </a:cubicBezTo>
                <a:lnTo>
                  <a:pt x="2473599" y="3226477"/>
                </a:lnTo>
                <a:cubicBezTo>
                  <a:pt x="2473599" y="3309893"/>
                  <a:pt x="2405977" y="3377515"/>
                  <a:pt x="2322561" y="3377515"/>
                </a:cubicBezTo>
                <a:lnTo>
                  <a:pt x="151038" y="3377515"/>
                </a:lnTo>
                <a:cubicBezTo>
                  <a:pt x="67622" y="3377515"/>
                  <a:pt x="0" y="3309893"/>
                  <a:pt x="0" y="3226477"/>
                </a:cubicBezTo>
                <a:lnTo>
                  <a:pt x="0" y="151038"/>
                </a:lnTo>
                <a:cubicBezTo>
                  <a:pt x="0" y="67622"/>
                  <a:pt x="67622" y="0"/>
                  <a:pt x="151038" y="0"/>
                </a:cubicBezTo>
                <a:close/>
              </a:path>
            </a:pathLst>
          </a:custGeom>
          <a:solidFill>
            <a:schemeClr val="bg1"/>
          </a:solidFill>
          <a:ln w="9525">
            <a:no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7" name="Text3">
            <a:extLst>
              <a:ext uri="{FF2B5EF4-FFF2-40B4-BE49-F238E27FC236}">
                <a16:creationId xmlns:a16="http://schemas.microsoft.com/office/drawing/2014/main" id="{3F108837-8477-91AA-F650-8505C390D882}"/>
              </a:ext>
            </a:extLst>
          </p:cNvPr>
          <p:cNvSpPr txBox="1"/>
          <p:nvPr>
            <p:custDataLst>
              <p:tags r:id="rId4"/>
            </p:custDataLst>
          </p:nvPr>
        </p:nvSpPr>
        <p:spPr>
          <a:xfrm>
            <a:off x="841418" y="3396254"/>
            <a:ext cx="2156963" cy="1792434"/>
          </a:xfrm>
          <a:prstGeom prst="rect">
            <a:avLst/>
          </a:prstGeom>
          <a:noFill/>
        </p:spPr>
        <p:txBody>
          <a:bodyPr wrap="square" lIns="72000" tIns="36000" rIns="72000" bIns="36000" rtlCol="0">
            <a:normAutofit fontScale="92500" lnSpcReduction="10000"/>
          </a:bodyPr>
          <a:lstStyle/>
          <a:p>
            <a:pPr algn="just">
              <a:lnSpc>
                <a:spcPct val="13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名创优品通过微博、抖音等社交媒体平台进行品牌推广，利用短视频、直播等形式展示产品特点和品牌故事，增强用户互动与参与感。同时，通过精准广告投放，提升品牌曝光度和影响力。</a:t>
            </a:r>
          </a:p>
        </p:txBody>
      </p:sp>
      <p:sp>
        <p:nvSpPr>
          <p:cNvPr id="58" name="Text4">
            <a:extLst>
              <a:ext uri="{FF2B5EF4-FFF2-40B4-BE49-F238E27FC236}">
                <a16:creationId xmlns:a16="http://schemas.microsoft.com/office/drawing/2014/main" id="{96D60FAA-874D-9F5B-CE4E-1D37C963D708}"/>
              </a:ext>
            </a:extLst>
          </p:cNvPr>
          <p:cNvSpPr txBox="1"/>
          <p:nvPr>
            <p:custDataLst>
              <p:tags r:id="rId5"/>
            </p:custDataLst>
          </p:nvPr>
        </p:nvSpPr>
        <p:spPr>
          <a:xfrm>
            <a:off x="849287" y="2864371"/>
            <a:ext cx="2150198" cy="369332"/>
          </a:xfrm>
          <a:prstGeom prst="rect">
            <a:avLst/>
          </a:prstGeom>
          <a:noFill/>
        </p:spPr>
        <p:txBody>
          <a:bodyPr wrap="square" rtlCol="0" anchor="ctr">
            <a:normAutofit/>
          </a:bodyPr>
          <a:lstStyle/>
          <a:p>
            <a:pPr fontAlgn="ctr"/>
            <a:r>
              <a:rPr lang="zh-CN" altLang="en-US" b="1" dirty="0">
                <a:latin typeface="思源黑体 Normal" panose="020B0400000000000000" pitchFamily="34" charset="-122"/>
                <a:ea typeface="思源黑体 Normal" panose="020B0400000000000000" pitchFamily="34" charset="-122"/>
              </a:rPr>
              <a:t>社交媒体推广</a:t>
            </a:r>
          </a:p>
        </p:txBody>
      </p:sp>
      <p:sp>
        <p:nvSpPr>
          <p:cNvPr id="6" name="Text5">
            <a:extLst>
              <a:ext uri="{FF2B5EF4-FFF2-40B4-BE49-F238E27FC236}">
                <a16:creationId xmlns:a16="http://schemas.microsoft.com/office/drawing/2014/main" id="{1E1E7E22-C4DB-A741-10C7-BDBAE818D508}"/>
              </a:ext>
            </a:extLst>
          </p:cNvPr>
          <p:cNvSpPr txBox="1"/>
          <p:nvPr>
            <p:custDataLst>
              <p:tags r:id="rId6"/>
            </p:custDataLst>
          </p:nvPr>
        </p:nvSpPr>
        <p:spPr>
          <a:xfrm>
            <a:off x="4719524" y="1815454"/>
            <a:ext cx="1197764" cy="1200329"/>
          </a:xfrm>
          <a:prstGeom prst="rect">
            <a:avLst/>
          </a:prstGeom>
          <a:noFill/>
        </p:spPr>
        <p:txBody>
          <a:bodyPr wrap="none" rtlCol="0">
            <a:spAutoFit/>
          </a:bodyPr>
          <a:lstStyle/>
          <a:p>
            <a:r>
              <a:rPr kumimoji="1" lang="en-US" altLang="zh-CN" sz="7200" dirty="0">
                <a:ln w="19050">
                  <a:gradFill>
                    <a:gsLst>
                      <a:gs pos="100000">
                        <a:schemeClr val="accent1">
                          <a:alpha val="0"/>
                        </a:schemeClr>
                      </a:gs>
                      <a:gs pos="0">
                        <a:schemeClr val="accent1"/>
                      </a:gs>
                    </a:gsLst>
                    <a:lin ang="5400000" scaled="1"/>
                  </a:gradFill>
                </a:ln>
                <a:solidFill>
                  <a:schemeClr val="bg1"/>
                </a:solidFill>
                <a:latin typeface="思源黑体 Normal" panose="020B0400000000000000" pitchFamily="34" charset="-122"/>
                <a:ea typeface="思源黑体 Normal" panose="020B0400000000000000" pitchFamily="34" charset="-122"/>
              </a:rPr>
              <a:t>02</a:t>
            </a:r>
          </a:p>
        </p:txBody>
      </p:sp>
      <p:sp>
        <p:nvSpPr>
          <p:cNvPr id="7" name="Text6">
            <a:extLst>
              <a:ext uri="{FF2B5EF4-FFF2-40B4-BE49-F238E27FC236}">
                <a16:creationId xmlns:a16="http://schemas.microsoft.com/office/drawing/2014/main" id="{C7B8E7AC-2826-5682-C528-61564174F0B4}"/>
              </a:ext>
            </a:extLst>
          </p:cNvPr>
          <p:cNvSpPr/>
          <p:nvPr>
            <p:custDataLst>
              <p:tags r:id="rId7"/>
            </p:custDataLst>
          </p:nvPr>
        </p:nvSpPr>
        <p:spPr>
          <a:xfrm>
            <a:off x="3526167" y="2013946"/>
            <a:ext cx="2473599" cy="3377515"/>
          </a:xfrm>
          <a:custGeom>
            <a:avLst/>
            <a:gdLst>
              <a:gd name="connsiteX0" fmla="*/ 2461530 w 2473599"/>
              <a:gd name="connsiteY0" fmla="*/ 91951 h 3377515"/>
              <a:gd name="connsiteX1" fmla="*/ 2461730 w 2473599"/>
              <a:gd name="connsiteY1" fmla="*/ 92247 h 3377515"/>
              <a:gd name="connsiteX2" fmla="*/ 2462315 w 2473599"/>
              <a:gd name="connsiteY2" fmla="*/ 95144 h 3377515"/>
              <a:gd name="connsiteX3" fmla="*/ 2301900 w 2473599"/>
              <a:gd name="connsiteY3" fmla="*/ 0 h 3377515"/>
              <a:gd name="connsiteX4" fmla="*/ 2322561 w 2473599"/>
              <a:gd name="connsiteY4" fmla="*/ 0 h 3377515"/>
              <a:gd name="connsiteX5" fmla="*/ 2429361 w 2473599"/>
              <a:gd name="connsiteY5" fmla="*/ 44238 h 3377515"/>
              <a:gd name="connsiteX6" fmla="*/ 2446190 w 2473599"/>
              <a:gd name="connsiteY6" fmla="*/ 69199 h 3377515"/>
              <a:gd name="connsiteX7" fmla="*/ 2423310 w 2473599"/>
              <a:gd name="connsiteY7" fmla="*/ 41317 h 3377515"/>
              <a:gd name="connsiteX8" fmla="*/ 2301900 w 2473599"/>
              <a:gd name="connsiteY8" fmla="*/ 0 h 3377515"/>
              <a:gd name="connsiteX9" fmla="*/ 151038 w 2473599"/>
              <a:gd name="connsiteY9" fmla="*/ 0 h 3377515"/>
              <a:gd name="connsiteX10" fmla="*/ 583201 w 2473599"/>
              <a:gd name="connsiteY10" fmla="*/ 0 h 3377515"/>
              <a:gd name="connsiteX11" fmla="*/ 1245039 w 2473599"/>
              <a:gd name="connsiteY11" fmla="*/ 543758 h 3377515"/>
              <a:gd name="connsiteX12" fmla="*/ 2301900 w 2473599"/>
              <a:gd name="connsiteY12" fmla="*/ 543758 h 3377515"/>
              <a:gd name="connsiteX13" fmla="*/ 2473599 w 2473599"/>
              <a:gd name="connsiteY13" fmla="*/ 684824 h 3377515"/>
              <a:gd name="connsiteX14" fmla="*/ 2473599 w 2473599"/>
              <a:gd name="connsiteY14" fmla="*/ 3226477 h 3377515"/>
              <a:gd name="connsiteX15" fmla="*/ 2322561 w 2473599"/>
              <a:gd name="connsiteY15" fmla="*/ 3377515 h 3377515"/>
              <a:gd name="connsiteX16" fmla="*/ 151038 w 2473599"/>
              <a:gd name="connsiteY16" fmla="*/ 3377515 h 3377515"/>
              <a:gd name="connsiteX17" fmla="*/ 0 w 2473599"/>
              <a:gd name="connsiteY17" fmla="*/ 3226477 h 3377515"/>
              <a:gd name="connsiteX18" fmla="*/ 0 w 2473599"/>
              <a:gd name="connsiteY18" fmla="*/ 151038 h 3377515"/>
              <a:gd name="connsiteX19" fmla="*/ 151038 w 2473599"/>
              <a:gd name="connsiteY19" fmla="*/ 0 h 33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3599" h="3377515">
                <a:moveTo>
                  <a:pt x="2461530" y="91951"/>
                </a:moveTo>
                <a:lnTo>
                  <a:pt x="2461730" y="92247"/>
                </a:lnTo>
                <a:lnTo>
                  <a:pt x="2462315" y="95144"/>
                </a:lnTo>
                <a:close/>
                <a:moveTo>
                  <a:pt x="2301900" y="0"/>
                </a:moveTo>
                <a:lnTo>
                  <a:pt x="2322561" y="0"/>
                </a:lnTo>
                <a:cubicBezTo>
                  <a:pt x="2364269" y="0"/>
                  <a:pt x="2402029" y="16906"/>
                  <a:pt x="2429361" y="44238"/>
                </a:cubicBezTo>
                <a:lnTo>
                  <a:pt x="2446190" y="69199"/>
                </a:lnTo>
                <a:lnTo>
                  <a:pt x="2423310" y="41317"/>
                </a:lnTo>
                <a:cubicBezTo>
                  <a:pt x="2392238" y="15789"/>
                  <a:pt x="2349313" y="0"/>
                  <a:pt x="2301900" y="0"/>
                </a:cubicBezTo>
                <a:close/>
                <a:moveTo>
                  <a:pt x="151038" y="0"/>
                </a:moveTo>
                <a:lnTo>
                  <a:pt x="583201" y="0"/>
                </a:lnTo>
                <a:lnTo>
                  <a:pt x="1245039" y="543758"/>
                </a:lnTo>
                <a:lnTo>
                  <a:pt x="2301900" y="543758"/>
                </a:lnTo>
                <a:cubicBezTo>
                  <a:pt x="2396727" y="543758"/>
                  <a:pt x="2473599" y="606915"/>
                  <a:pt x="2473599" y="684824"/>
                </a:cubicBezTo>
                <a:lnTo>
                  <a:pt x="2473599" y="3226477"/>
                </a:lnTo>
                <a:cubicBezTo>
                  <a:pt x="2473599" y="3309893"/>
                  <a:pt x="2405977" y="3377515"/>
                  <a:pt x="2322561" y="3377515"/>
                </a:cubicBezTo>
                <a:lnTo>
                  <a:pt x="151038" y="3377515"/>
                </a:lnTo>
                <a:cubicBezTo>
                  <a:pt x="67622" y="3377515"/>
                  <a:pt x="0" y="3309893"/>
                  <a:pt x="0" y="3226477"/>
                </a:cubicBezTo>
                <a:lnTo>
                  <a:pt x="0" y="151038"/>
                </a:lnTo>
                <a:cubicBezTo>
                  <a:pt x="0" y="67622"/>
                  <a:pt x="67622" y="0"/>
                  <a:pt x="151038" y="0"/>
                </a:cubicBezTo>
                <a:close/>
              </a:path>
            </a:pathLst>
          </a:custGeom>
          <a:solidFill>
            <a:schemeClr val="bg1"/>
          </a:solidFill>
          <a:ln w="9525">
            <a:no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9" name="Text7">
            <a:extLst>
              <a:ext uri="{FF2B5EF4-FFF2-40B4-BE49-F238E27FC236}">
                <a16:creationId xmlns:a16="http://schemas.microsoft.com/office/drawing/2014/main" id="{E1591BC5-C01A-5747-69EC-275FD0137F06}"/>
              </a:ext>
            </a:extLst>
          </p:cNvPr>
          <p:cNvSpPr txBox="1"/>
          <p:nvPr>
            <p:custDataLst>
              <p:tags r:id="rId8"/>
            </p:custDataLst>
          </p:nvPr>
        </p:nvSpPr>
        <p:spPr>
          <a:xfrm>
            <a:off x="3679602" y="3396254"/>
            <a:ext cx="2156963" cy="1792434"/>
          </a:xfrm>
          <a:prstGeom prst="rect">
            <a:avLst/>
          </a:prstGeom>
          <a:noFill/>
        </p:spPr>
        <p:txBody>
          <a:bodyPr wrap="square" lIns="72000" tIns="36000" rIns="72000" bIns="36000" rtlCol="0">
            <a:normAutofit fontScale="92500"/>
          </a:bodyPr>
          <a:lstStyle/>
          <a:p>
            <a:pPr algn="just">
              <a:lnSpc>
                <a:spcPct val="13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名创优品定期举办线下活动如快闪店、品牌发布会等，吸引消费者体验和购买。这些活动不仅提升了品牌知名度，还增加了消费者对品牌的认同感和忠诚度。</a:t>
            </a:r>
          </a:p>
        </p:txBody>
      </p:sp>
      <p:sp>
        <p:nvSpPr>
          <p:cNvPr id="60" name="Text8">
            <a:extLst>
              <a:ext uri="{FF2B5EF4-FFF2-40B4-BE49-F238E27FC236}">
                <a16:creationId xmlns:a16="http://schemas.microsoft.com/office/drawing/2014/main" id="{E6276A15-A8D8-859B-820E-960F062F79FF}"/>
              </a:ext>
            </a:extLst>
          </p:cNvPr>
          <p:cNvSpPr txBox="1"/>
          <p:nvPr>
            <p:custDataLst>
              <p:tags r:id="rId9"/>
            </p:custDataLst>
          </p:nvPr>
        </p:nvSpPr>
        <p:spPr>
          <a:xfrm>
            <a:off x="3687471" y="2864371"/>
            <a:ext cx="2150198" cy="369332"/>
          </a:xfrm>
          <a:prstGeom prst="rect">
            <a:avLst/>
          </a:prstGeom>
          <a:noFill/>
        </p:spPr>
        <p:txBody>
          <a:bodyPr wrap="square" rtlCol="0" anchor="ctr">
            <a:normAutofit/>
          </a:bodyPr>
          <a:lstStyle/>
          <a:p>
            <a:pPr fontAlgn="ctr"/>
            <a:r>
              <a:rPr lang="zh-CN" altLang="en-US" b="1" dirty="0">
                <a:latin typeface="思源黑体 Normal" panose="020B0400000000000000" pitchFamily="34" charset="-122"/>
                <a:ea typeface="思源黑体 Normal" panose="020B0400000000000000" pitchFamily="34" charset="-122"/>
              </a:rPr>
              <a:t>线下活动策划</a:t>
            </a:r>
          </a:p>
        </p:txBody>
      </p:sp>
      <p:sp>
        <p:nvSpPr>
          <p:cNvPr id="4" name="Text9">
            <a:extLst>
              <a:ext uri="{FF2B5EF4-FFF2-40B4-BE49-F238E27FC236}">
                <a16:creationId xmlns:a16="http://schemas.microsoft.com/office/drawing/2014/main" id="{225E1390-E231-1551-7BAD-0F36ECBCDE84}"/>
              </a:ext>
            </a:extLst>
          </p:cNvPr>
          <p:cNvSpPr txBox="1"/>
          <p:nvPr>
            <p:custDataLst>
              <p:tags r:id="rId10"/>
            </p:custDataLst>
          </p:nvPr>
        </p:nvSpPr>
        <p:spPr>
          <a:xfrm>
            <a:off x="7518561" y="1815454"/>
            <a:ext cx="1197764" cy="1200329"/>
          </a:xfrm>
          <a:prstGeom prst="rect">
            <a:avLst/>
          </a:prstGeom>
          <a:noFill/>
        </p:spPr>
        <p:txBody>
          <a:bodyPr wrap="none" rtlCol="0">
            <a:spAutoFit/>
          </a:bodyPr>
          <a:lstStyle/>
          <a:p>
            <a:r>
              <a:rPr kumimoji="1" lang="en-US" altLang="zh-CN" sz="7200" dirty="0">
                <a:ln w="19050">
                  <a:gradFill>
                    <a:gsLst>
                      <a:gs pos="100000">
                        <a:schemeClr val="accent1">
                          <a:alpha val="0"/>
                          <a:lumMod val="100000"/>
                        </a:schemeClr>
                      </a:gs>
                      <a:gs pos="0">
                        <a:schemeClr val="accent1"/>
                      </a:gs>
                    </a:gsLst>
                    <a:lin ang="5400000" scaled="1"/>
                  </a:gradFill>
                </a:ln>
                <a:solidFill>
                  <a:schemeClr val="bg1"/>
                </a:solidFill>
                <a:latin typeface="思源黑体 Normal" panose="020B0400000000000000" pitchFamily="34" charset="-122"/>
                <a:ea typeface="思源黑体 Normal" panose="020B0400000000000000" pitchFamily="34" charset="-122"/>
              </a:rPr>
              <a:t>03</a:t>
            </a:r>
          </a:p>
        </p:txBody>
      </p:sp>
      <p:sp>
        <p:nvSpPr>
          <p:cNvPr id="5" name="Text10">
            <a:extLst>
              <a:ext uri="{FF2B5EF4-FFF2-40B4-BE49-F238E27FC236}">
                <a16:creationId xmlns:a16="http://schemas.microsoft.com/office/drawing/2014/main" id="{22A3EB99-1D39-7356-DD65-7F3C77EE6FDC}"/>
              </a:ext>
            </a:extLst>
          </p:cNvPr>
          <p:cNvSpPr/>
          <p:nvPr>
            <p:custDataLst>
              <p:tags r:id="rId11"/>
            </p:custDataLst>
          </p:nvPr>
        </p:nvSpPr>
        <p:spPr>
          <a:xfrm>
            <a:off x="6361371" y="2013946"/>
            <a:ext cx="2473599" cy="3377515"/>
          </a:xfrm>
          <a:custGeom>
            <a:avLst/>
            <a:gdLst>
              <a:gd name="connsiteX0" fmla="*/ 2461530 w 2473599"/>
              <a:gd name="connsiteY0" fmla="*/ 91951 h 3377515"/>
              <a:gd name="connsiteX1" fmla="*/ 2461730 w 2473599"/>
              <a:gd name="connsiteY1" fmla="*/ 92247 h 3377515"/>
              <a:gd name="connsiteX2" fmla="*/ 2462315 w 2473599"/>
              <a:gd name="connsiteY2" fmla="*/ 95144 h 3377515"/>
              <a:gd name="connsiteX3" fmla="*/ 2301900 w 2473599"/>
              <a:gd name="connsiteY3" fmla="*/ 0 h 3377515"/>
              <a:gd name="connsiteX4" fmla="*/ 2322561 w 2473599"/>
              <a:gd name="connsiteY4" fmla="*/ 0 h 3377515"/>
              <a:gd name="connsiteX5" fmla="*/ 2429361 w 2473599"/>
              <a:gd name="connsiteY5" fmla="*/ 44238 h 3377515"/>
              <a:gd name="connsiteX6" fmla="*/ 2446190 w 2473599"/>
              <a:gd name="connsiteY6" fmla="*/ 69199 h 3377515"/>
              <a:gd name="connsiteX7" fmla="*/ 2423310 w 2473599"/>
              <a:gd name="connsiteY7" fmla="*/ 41317 h 3377515"/>
              <a:gd name="connsiteX8" fmla="*/ 2301900 w 2473599"/>
              <a:gd name="connsiteY8" fmla="*/ 0 h 3377515"/>
              <a:gd name="connsiteX9" fmla="*/ 151038 w 2473599"/>
              <a:gd name="connsiteY9" fmla="*/ 0 h 3377515"/>
              <a:gd name="connsiteX10" fmla="*/ 583201 w 2473599"/>
              <a:gd name="connsiteY10" fmla="*/ 0 h 3377515"/>
              <a:gd name="connsiteX11" fmla="*/ 1245039 w 2473599"/>
              <a:gd name="connsiteY11" fmla="*/ 543758 h 3377515"/>
              <a:gd name="connsiteX12" fmla="*/ 2301900 w 2473599"/>
              <a:gd name="connsiteY12" fmla="*/ 543758 h 3377515"/>
              <a:gd name="connsiteX13" fmla="*/ 2473599 w 2473599"/>
              <a:gd name="connsiteY13" fmla="*/ 684824 h 3377515"/>
              <a:gd name="connsiteX14" fmla="*/ 2473599 w 2473599"/>
              <a:gd name="connsiteY14" fmla="*/ 3226477 h 3377515"/>
              <a:gd name="connsiteX15" fmla="*/ 2322561 w 2473599"/>
              <a:gd name="connsiteY15" fmla="*/ 3377515 h 3377515"/>
              <a:gd name="connsiteX16" fmla="*/ 151038 w 2473599"/>
              <a:gd name="connsiteY16" fmla="*/ 3377515 h 3377515"/>
              <a:gd name="connsiteX17" fmla="*/ 0 w 2473599"/>
              <a:gd name="connsiteY17" fmla="*/ 3226477 h 3377515"/>
              <a:gd name="connsiteX18" fmla="*/ 0 w 2473599"/>
              <a:gd name="connsiteY18" fmla="*/ 151038 h 3377515"/>
              <a:gd name="connsiteX19" fmla="*/ 151038 w 2473599"/>
              <a:gd name="connsiteY19" fmla="*/ 0 h 33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3599" h="3377515">
                <a:moveTo>
                  <a:pt x="2461530" y="91951"/>
                </a:moveTo>
                <a:lnTo>
                  <a:pt x="2461730" y="92247"/>
                </a:lnTo>
                <a:lnTo>
                  <a:pt x="2462315" y="95144"/>
                </a:lnTo>
                <a:close/>
                <a:moveTo>
                  <a:pt x="2301900" y="0"/>
                </a:moveTo>
                <a:lnTo>
                  <a:pt x="2322561" y="0"/>
                </a:lnTo>
                <a:cubicBezTo>
                  <a:pt x="2364269" y="0"/>
                  <a:pt x="2402029" y="16906"/>
                  <a:pt x="2429361" y="44238"/>
                </a:cubicBezTo>
                <a:lnTo>
                  <a:pt x="2446190" y="69199"/>
                </a:lnTo>
                <a:lnTo>
                  <a:pt x="2423310" y="41317"/>
                </a:lnTo>
                <a:cubicBezTo>
                  <a:pt x="2392238" y="15789"/>
                  <a:pt x="2349313" y="0"/>
                  <a:pt x="2301900" y="0"/>
                </a:cubicBezTo>
                <a:close/>
                <a:moveTo>
                  <a:pt x="151038" y="0"/>
                </a:moveTo>
                <a:lnTo>
                  <a:pt x="583201" y="0"/>
                </a:lnTo>
                <a:lnTo>
                  <a:pt x="1245039" y="543758"/>
                </a:lnTo>
                <a:lnTo>
                  <a:pt x="2301900" y="543758"/>
                </a:lnTo>
                <a:cubicBezTo>
                  <a:pt x="2396727" y="543758"/>
                  <a:pt x="2473599" y="606915"/>
                  <a:pt x="2473599" y="684824"/>
                </a:cubicBezTo>
                <a:lnTo>
                  <a:pt x="2473599" y="3226477"/>
                </a:lnTo>
                <a:cubicBezTo>
                  <a:pt x="2473599" y="3309893"/>
                  <a:pt x="2405977" y="3377515"/>
                  <a:pt x="2322561" y="3377515"/>
                </a:cubicBezTo>
                <a:lnTo>
                  <a:pt x="151038" y="3377515"/>
                </a:lnTo>
                <a:cubicBezTo>
                  <a:pt x="67622" y="3377515"/>
                  <a:pt x="0" y="3309893"/>
                  <a:pt x="0" y="3226477"/>
                </a:cubicBezTo>
                <a:lnTo>
                  <a:pt x="0" y="151038"/>
                </a:lnTo>
                <a:cubicBezTo>
                  <a:pt x="0" y="67622"/>
                  <a:pt x="67622" y="0"/>
                  <a:pt x="151038" y="0"/>
                </a:cubicBezTo>
                <a:close/>
              </a:path>
            </a:pathLst>
          </a:custGeom>
          <a:solidFill>
            <a:schemeClr val="bg1"/>
          </a:solidFill>
          <a:ln w="9525">
            <a:no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1" name="Text11">
            <a:extLst>
              <a:ext uri="{FF2B5EF4-FFF2-40B4-BE49-F238E27FC236}">
                <a16:creationId xmlns:a16="http://schemas.microsoft.com/office/drawing/2014/main" id="{42F70854-F3AF-38F1-EE95-2DD478885848}"/>
              </a:ext>
            </a:extLst>
          </p:cNvPr>
          <p:cNvSpPr txBox="1"/>
          <p:nvPr>
            <p:custDataLst>
              <p:tags r:id="rId12"/>
            </p:custDataLst>
          </p:nvPr>
        </p:nvSpPr>
        <p:spPr>
          <a:xfrm>
            <a:off x="6521547" y="3396254"/>
            <a:ext cx="2156963" cy="1792434"/>
          </a:xfrm>
          <a:prstGeom prst="rect">
            <a:avLst/>
          </a:prstGeom>
          <a:noFill/>
        </p:spPr>
        <p:txBody>
          <a:bodyPr wrap="square" lIns="72000" tIns="36000" rIns="72000" bIns="36000" rtlCol="0">
            <a:normAutofit fontScale="92500"/>
          </a:bodyPr>
          <a:lstStyle/>
          <a:p>
            <a:pPr algn="just">
              <a:lnSpc>
                <a:spcPct val="13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名创优品与知名品牌及</a:t>
            </a:r>
            <a:r>
              <a:rPr lang="en-US" altLang="zh-CN" sz="1400" dirty="0">
                <a:solidFill>
                  <a:schemeClr val="bg2"/>
                </a:solidFill>
                <a:latin typeface="思源黑体 Normal" panose="020B0400000000000000" pitchFamily="34" charset="-122"/>
                <a:ea typeface="思源黑体 Normal" panose="020B0400000000000000" pitchFamily="34" charset="-122"/>
              </a:rPr>
              <a:t>IP</a:t>
            </a:r>
            <a:r>
              <a:rPr lang="zh-CN" altLang="en-US" sz="1400" dirty="0">
                <a:solidFill>
                  <a:schemeClr val="bg2"/>
                </a:solidFill>
                <a:latin typeface="思源黑体 Normal" panose="020B0400000000000000" pitchFamily="34" charset="-122"/>
                <a:ea typeface="思源黑体 Normal" panose="020B0400000000000000" pitchFamily="34" charset="-122"/>
              </a:rPr>
              <a:t>进行联名合作，推出限量版产品，满足消费者对独特性和新颖性的追求。联名合作不仅扩大了市场覆盖范围，也提升了品牌形象和附加值。</a:t>
            </a:r>
          </a:p>
        </p:txBody>
      </p:sp>
      <p:sp>
        <p:nvSpPr>
          <p:cNvPr id="62" name="Text12">
            <a:extLst>
              <a:ext uri="{FF2B5EF4-FFF2-40B4-BE49-F238E27FC236}">
                <a16:creationId xmlns:a16="http://schemas.microsoft.com/office/drawing/2014/main" id="{07D532B5-F99A-8E6B-61A3-8F6AD3A7F79B}"/>
              </a:ext>
            </a:extLst>
          </p:cNvPr>
          <p:cNvSpPr txBox="1"/>
          <p:nvPr>
            <p:custDataLst>
              <p:tags r:id="rId13"/>
            </p:custDataLst>
          </p:nvPr>
        </p:nvSpPr>
        <p:spPr>
          <a:xfrm>
            <a:off x="6529416" y="2864371"/>
            <a:ext cx="2150198" cy="369332"/>
          </a:xfrm>
          <a:prstGeom prst="rect">
            <a:avLst/>
          </a:prstGeom>
          <a:noFill/>
        </p:spPr>
        <p:txBody>
          <a:bodyPr wrap="square" rtlCol="0" anchor="ctr">
            <a:normAutofit/>
          </a:bodyPr>
          <a:lstStyle/>
          <a:p>
            <a:pPr fontAlgn="ctr"/>
            <a:r>
              <a:rPr lang="zh-CN" altLang="en-US" b="1" dirty="0">
                <a:latin typeface="思源黑体 Normal" panose="020B0400000000000000" pitchFamily="34" charset="-122"/>
                <a:ea typeface="思源黑体 Normal" panose="020B0400000000000000" pitchFamily="34" charset="-122"/>
              </a:rPr>
              <a:t>联名合作推广</a:t>
            </a:r>
          </a:p>
        </p:txBody>
      </p:sp>
      <p:sp>
        <p:nvSpPr>
          <p:cNvPr id="2" name="Text13">
            <a:extLst>
              <a:ext uri="{FF2B5EF4-FFF2-40B4-BE49-F238E27FC236}">
                <a16:creationId xmlns:a16="http://schemas.microsoft.com/office/drawing/2014/main" id="{13EE7AE9-B70F-FE76-EA4D-883B433ABA98}"/>
              </a:ext>
            </a:extLst>
          </p:cNvPr>
          <p:cNvSpPr txBox="1"/>
          <p:nvPr>
            <p:custDataLst>
              <p:tags r:id="rId14"/>
            </p:custDataLst>
          </p:nvPr>
        </p:nvSpPr>
        <p:spPr>
          <a:xfrm>
            <a:off x="10346539" y="1815454"/>
            <a:ext cx="1197764" cy="1200329"/>
          </a:xfrm>
          <a:prstGeom prst="rect">
            <a:avLst/>
          </a:prstGeom>
          <a:noFill/>
        </p:spPr>
        <p:txBody>
          <a:bodyPr wrap="none" rtlCol="0">
            <a:spAutoFit/>
          </a:bodyPr>
          <a:lstStyle/>
          <a:p>
            <a:r>
              <a:rPr kumimoji="1" lang="en-US" altLang="zh-CN" sz="7200" dirty="0">
                <a:ln w="19050">
                  <a:gradFill>
                    <a:gsLst>
                      <a:gs pos="100000">
                        <a:schemeClr val="accent1">
                          <a:alpha val="0"/>
                        </a:schemeClr>
                      </a:gs>
                      <a:gs pos="0">
                        <a:schemeClr val="accent1"/>
                      </a:gs>
                    </a:gsLst>
                    <a:lin ang="5400000" scaled="1"/>
                  </a:gradFill>
                </a:ln>
                <a:solidFill>
                  <a:schemeClr val="bg1"/>
                </a:solidFill>
                <a:latin typeface="思源黑体 Normal" panose="020B0400000000000000" pitchFamily="34" charset="-122"/>
                <a:ea typeface="思源黑体 Normal" panose="020B0400000000000000" pitchFamily="34" charset="-122"/>
              </a:rPr>
              <a:t>04</a:t>
            </a:r>
          </a:p>
        </p:txBody>
      </p:sp>
      <p:sp>
        <p:nvSpPr>
          <p:cNvPr id="3" name="Text14">
            <a:extLst>
              <a:ext uri="{FF2B5EF4-FFF2-40B4-BE49-F238E27FC236}">
                <a16:creationId xmlns:a16="http://schemas.microsoft.com/office/drawing/2014/main" id="{CB243F29-FEB8-3C55-D507-F02647D3C8BD}"/>
              </a:ext>
            </a:extLst>
          </p:cNvPr>
          <p:cNvSpPr/>
          <p:nvPr>
            <p:custDataLst>
              <p:tags r:id="rId15"/>
            </p:custDataLst>
          </p:nvPr>
        </p:nvSpPr>
        <p:spPr>
          <a:xfrm>
            <a:off x="9196574" y="2013946"/>
            <a:ext cx="2473599" cy="3377515"/>
          </a:xfrm>
          <a:custGeom>
            <a:avLst/>
            <a:gdLst>
              <a:gd name="connsiteX0" fmla="*/ 2461530 w 2473599"/>
              <a:gd name="connsiteY0" fmla="*/ 91951 h 3377515"/>
              <a:gd name="connsiteX1" fmla="*/ 2461730 w 2473599"/>
              <a:gd name="connsiteY1" fmla="*/ 92247 h 3377515"/>
              <a:gd name="connsiteX2" fmla="*/ 2462315 w 2473599"/>
              <a:gd name="connsiteY2" fmla="*/ 95144 h 3377515"/>
              <a:gd name="connsiteX3" fmla="*/ 2301900 w 2473599"/>
              <a:gd name="connsiteY3" fmla="*/ 0 h 3377515"/>
              <a:gd name="connsiteX4" fmla="*/ 2322561 w 2473599"/>
              <a:gd name="connsiteY4" fmla="*/ 0 h 3377515"/>
              <a:gd name="connsiteX5" fmla="*/ 2429361 w 2473599"/>
              <a:gd name="connsiteY5" fmla="*/ 44238 h 3377515"/>
              <a:gd name="connsiteX6" fmla="*/ 2446190 w 2473599"/>
              <a:gd name="connsiteY6" fmla="*/ 69199 h 3377515"/>
              <a:gd name="connsiteX7" fmla="*/ 2423310 w 2473599"/>
              <a:gd name="connsiteY7" fmla="*/ 41317 h 3377515"/>
              <a:gd name="connsiteX8" fmla="*/ 2301900 w 2473599"/>
              <a:gd name="connsiteY8" fmla="*/ 0 h 3377515"/>
              <a:gd name="connsiteX9" fmla="*/ 151038 w 2473599"/>
              <a:gd name="connsiteY9" fmla="*/ 0 h 3377515"/>
              <a:gd name="connsiteX10" fmla="*/ 583201 w 2473599"/>
              <a:gd name="connsiteY10" fmla="*/ 0 h 3377515"/>
              <a:gd name="connsiteX11" fmla="*/ 1245039 w 2473599"/>
              <a:gd name="connsiteY11" fmla="*/ 543758 h 3377515"/>
              <a:gd name="connsiteX12" fmla="*/ 2301900 w 2473599"/>
              <a:gd name="connsiteY12" fmla="*/ 543758 h 3377515"/>
              <a:gd name="connsiteX13" fmla="*/ 2473599 w 2473599"/>
              <a:gd name="connsiteY13" fmla="*/ 684824 h 3377515"/>
              <a:gd name="connsiteX14" fmla="*/ 2473599 w 2473599"/>
              <a:gd name="connsiteY14" fmla="*/ 3226477 h 3377515"/>
              <a:gd name="connsiteX15" fmla="*/ 2322561 w 2473599"/>
              <a:gd name="connsiteY15" fmla="*/ 3377515 h 3377515"/>
              <a:gd name="connsiteX16" fmla="*/ 151038 w 2473599"/>
              <a:gd name="connsiteY16" fmla="*/ 3377515 h 3377515"/>
              <a:gd name="connsiteX17" fmla="*/ 0 w 2473599"/>
              <a:gd name="connsiteY17" fmla="*/ 3226477 h 3377515"/>
              <a:gd name="connsiteX18" fmla="*/ 0 w 2473599"/>
              <a:gd name="connsiteY18" fmla="*/ 151038 h 3377515"/>
              <a:gd name="connsiteX19" fmla="*/ 151038 w 2473599"/>
              <a:gd name="connsiteY19" fmla="*/ 0 h 33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3599" h="3377515">
                <a:moveTo>
                  <a:pt x="2461530" y="91951"/>
                </a:moveTo>
                <a:lnTo>
                  <a:pt x="2461730" y="92247"/>
                </a:lnTo>
                <a:lnTo>
                  <a:pt x="2462315" y="95144"/>
                </a:lnTo>
                <a:close/>
                <a:moveTo>
                  <a:pt x="2301900" y="0"/>
                </a:moveTo>
                <a:lnTo>
                  <a:pt x="2322561" y="0"/>
                </a:lnTo>
                <a:cubicBezTo>
                  <a:pt x="2364269" y="0"/>
                  <a:pt x="2402029" y="16906"/>
                  <a:pt x="2429361" y="44238"/>
                </a:cubicBezTo>
                <a:lnTo>
                  <a:pt x="2446190" y="69199"/>
                </a:lnTo>
                <a:lnTo>
                  <a:pt x="2423310" y="41317"/>
                </a:lnTo>
                <a:cubicBezTo>
                  <a:pt x="2392238" y="15789"/>
                  <a:pt x="2349313" y="0"/>
                  <a:pt x="2301900" y="0"/>
                </a:cubicBezTo>
                <a:close/>
                <a:moveTo>
                  <a:pt x="151038" y="0"/>
                </a:moveTo>
                <a:lnTo>
                  <a:pt x="583201" y="0"/>
                </a:lnTo>
                <a:lnTo>
                  <a:pt x="1245039" y="543758"/>
                </a:lnTo>
                <a:lnTo>
                  <a:pt x="2301900" y="543758"/>
                </a:lnTo>
                <a:cubicBezTo>
                  <a:pt x="2396727" y="543758"/>
                  <a:pt x="2473599" y="606915"/>
                  <a:pt x="2473599" y="684824"/>
                </a:cubicBezTo>
                <a:lnTo>
                  <a:pt x="2473599" y="3226477"/>
                </a:lnTo>
                <a:cubicBezTo>
                  <a:pt x="2473599" y="3309893"/>
                  <a:pt x="2405977" y="3377515"/>
                  <a:pt x="2322561" y="3377515"/>
                </a:cubicBezTo>
                <a:lnTo>
                  <a:pt x="151038" y="3377515"/>
                </a:lnTo>
                <a:cubicBezTo>
                  <a:pt x="67622" y="3377515"/>
                  <a:pt x="0" y="3309893"/>
                  <a:pt x="0" y="3226477"/>
                </a:cubicBezTo>
                <a:lnTo>
                  <a:pt x="0" y="151038"/>
                </a:lnTo>
                <a:cubicBezTo>
                  <a:pt x="0" y="67622"/>
                  <a:pt x="67622" y="0"/>
                  <a:pt x="151038" y="0"/>
                </a:cubicBezTo>
                <a:close/>
              </a:path>
            </a:pathLst>
          </a:custGeom>
          <a:solidFill>
            <a:schemeClr val="bg1"/>
          </a:solidFill>
          <a:ln w="9525">
            <a:no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3" name="Text15">
            <a:extLst>
              <a:ext uri="{FF2B5EF4-FFF2-40B4-BE49-F238E27FC236}">
                <a16:creationId xmlns:a16="http://schemas.microsoft.com/office/drawing/2014/main" id="{A64EA671-7F77-9323-CC45-98001DA4A537}"/>
              </a:ext>
            </a:extLst>
          </p:cNvPr>
          <p:cNvSpPr txBox="1"/>
          <p:nvPr>
            <p:custDataLst>
              <p:tags r:id="rId16"/>
            </p:custDataLst>
          </p:nvPr>
        </p:nvSpPr>
        <p:spPr>
          <a:xfrm>
            <a:off x="9370118" y="3396254"/>
            <a:ext cx="2156963" cy="1792434"/>
          </a:xfrm>
          <a:prstGeom prst="rect">
            <a:avLst/>
          </a:prstGeom>
          <a:noFill/>
        </p:spPr>
        <p:txBody>
          <a:bodyPr wrap="square" lIns="72000" tIns="36000" rIns="72000" bIns="36000" rtlCol="0">
            <a:normAutofit fontScale="92500" lnSpcReduction="10000"/>
          </a:bodyPr>
          <a:lstStyle/>
          <a:p>
            <a:pPr algn="just">
              <a:lnSpc>
                <a:spcPct val="13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名创优品注重通过用户口碑进行自然传播，鼓励满意的客户分享使用体验和购物感受。通过社交平台、电商平台的评论系统，形成良好的口碑效应，吸引更多潜在客户。</a:t>
            </a:r>
          </a:p>
        </p:txBody>
      </p:sp>
      <p:sp>
        <p:nvSpPr>
          <p:cNvPr id="64" name="Text16">
            <a:extLst>
              <a:ext uri="{FF2B5EF4-FFF2-40B4-BE49-F238E27FC236}">
                <a16:creationId xmlns:a16="http://schemas.microsoft.com/office/drawing/2014/main" id="{AF97F25E-B947-5F68-E13B-09556ED5AB7F}"/>
              </a:ext>
            </a:extLst>
          </p:cNvPr>
          <p:cNvSpPr txBox="1"/>
          <p:nvPr>
            <p:custDataLst>
              <p:tags r:id="rId17"/>
            </p:custDataLst>
          </p:nvPr>
        </p:nvSpPr>
        <p:spPr>
          <a:xfrm>
            <a:off x="9377987" y="2864371"/>
            <a:ext cx="2150198" cy="369332"/>
          </a:xfrm>
          <a:prstGeom prst="rect">
            <a:avLst/>
          </a:prstGeom>
          <a:noFill/>
        </p:spPr>
        <p:txBody>
          <a:bodyPr wrap="square" rtlCol="0" anchor="ctr">
            <a:normAutofit/>
          </a:bodyPr>
          <a:lstStyle/>
          <a:p>
            <a:pPr fontAlgn="ctr"/>
            <a:r>
              <a:rPr lang="zh-CN" altLang="en-US" b="1" dirty="0">
                <a:latin typeface="思源黑体 Normal" panose="020B0400000000000000" pitchFamily="34" charset="-122"/>
                <a:ea typeface="思源黑体 Normal" panose="020B0400000000000000" pitchFamily="34" charset="-122"/>
              </a:rPr>
              <a:t>口碑营销策略</a:t>
            </a:r>
          </a:p>
        </p:txBody>
      </p:sp>
      <p:sp>
        <p:nvSpPr>
          <p:cNvPr id="24" name="Text17">
            <a:extLst>
              <a:ext uri="{FF2B5EF4-FFF2-40B4-BE49-F238E27FC236}">
                <a16:creationId xmlns:a16="http://schemas.microsoft.com/office/drawing/2014/main" id="{3D4E73E2-16F5-1947-335A-523E05ED063C}"/>
              </a:ext>
            </a:extLst>
          </p:cNvPr>
          <p:cNvSpPr/>
          <p:nvPr>
            <p:custDataLst>
              <p:tags r:id="rId18"/>
            </p:custDataLst>
          </p:nvPr>
        </p:nvSpPr>
        <p:spPr>
          <a:xfrm rot="10800000">
            <a:off x="2785702" y="2838307"/>
            <a:ext cx="1747982" cy="1747982"/>
          </a:xfrm>
          <a:prstGeom prst="pie">
            <a:avLst>
              <a:gd name="adj1" fmla="val 19802707"/>
              <a:gd name="adj2" fmla="val 1793951"/>
            </a:avLst>
          </a:prstGeom>
          <a:gradFill>
            <a:gsLst>
              <a:gs pos="39000">
                <a:schemeClr val="accent1">
                  <a:alpha val="0"/>
                </a:schemeClr>
              </a:gs>
              <a:gs pos="100000">
                <a:schemeClr val="accent1"/>
              </a:gs>
            </a:gsLst>
            <a:lin ang="10800000" scaled="0"/>
          </a:gradFill>
          <a:ln w="9525">
            <a:gradFill>
              <a:gsLst>
                <a:gs pos="30000">
                  <a:schemeClr val="accent1">
                    <a:alpha val="0"/>
                  </a:schemeClr>
                </a:gs>
                <a:gs pos="100000">
                  <a:schemeClr val="accent1"/>
                </a:gs>
              </a:gsLst>
              <a:lin ang="10800000" scaled="0"/>
            </a:grad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5" name="Text18">
            <a:extLst>
              <a:ext uri="{FF2B5EF4-FFF2-40B4-BE49-F238E27FC236}">
                <a16:creationId xmlns:a16="http://schemas.microsoft.com/office/drawing/2014/main" id="{CAB220A0-0D77-6009-35BA-9615A4E67F4A}"/>
              </a:ext>
            </a:extLst>
          </p:cNvPr>
          <p:cNvSpPr/>
          <p:nvPr>
            <p:custDataLst>
              <p:tags r:id="rId19"/>
            </p:custDataLst>
          </p:nvPr>
        </p:nvSpPr>
        <p:spPr>
          <a:xfrm rot="10800000">
            <a:off x="5541693" y="2838307"/>
            <a:ext cx="1747982" cy="1747982"/>
          </a:xfrm>
          <a:prstGeom prst="pie">
            <a:avLst>
              <a:gd name="adj1" fmla="val 19802707"/>
              <a:gd name="adj2" fmla="val 1793951"/>
            </a:avLst>
          </a:prstGeom>
          <a:gradFill>
            <a:gsLst>
              <a:gs pos="39000">
                <a:schemeClr val="accent1">
                  <a:alpha val="0"/>
                </a:schemeClr>
              </a:gs>
              <a:gs pos="100000">
                <a:schemeClr val="accent1"/>
              </a:gs>
            </a:gsLst>
            <a:lin ang="10800000" scaled="0"/>
          </a:gradFill>
          <a:ln w="9525">
            <a:gradFill>
              <a:gsLst>
                <a:gs pos="30000">
                  <a:schemeClr val="accent1">
                    <a:alpha val="0"/>
                  </a:schemeClr>
                </a:gs>
                <a:gs pos="100000">
                  <a:schemeClr val="accent1"/>
                </a:gs>
              </a:gsLst>
              <a:lin ang="10800000" scaled="0"/>
            </a:grad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6" name="Text19">
            <a:extLst>
              <a:ext uri="{FF2B5EF4-FFF2-40B4-BE49-F238E27FC236}">
                <a16:creationId xmlns:a16="http://schemas.microsoft.com/office/drawing/2014/main" id="{45777FAE-8FAA-F77F-A8B1-F298ECD6EC05}"/>
              </a:ext>
            </a:extLst>
          </p:cNvPr>
          <p:cNvSpPr/>
          <p:nvPr>
            <p:custDataLst>
              <p:tags r:id="rId20"/>
            </p:custDataLst>
          </p:nvPr>
        </p:nvSpPr>
        <p:spPr>
          <a:xfrm rot="10800000">
            <a:off x="8369066" y="2838307"/>
            <a:ext cx="1747982" cy="1747982"/>
          </a:xfrm>
          <a:prstGeom prst="pie">
            <a:avLst>
              <a:gd name="adj1" fmla="val 19802707"/>
              <a:gd name="adj2" fmla="val 1793951"/>
            </a:avLst>
          </a:prstGeom>
          <a:gradFill>
            <a:gsLst>
              <a:gs pos="39000">
                <a:schemeClr val="accent1">
                  <a:alpha val="0"/>
                </a:schemeClr>
              </a:gs>
              <a:gs pos="100000">
                <a:schemeClr val="accent1"/>
              </a:gs>
            </a:gsLst>
            <a:lin ang="10800000" scaled="0"/>
          </a:gradFill>
          <a:ln w="9525">
            <a:gradFill>
              <a:gsLst>
                <a:gs pos="30000">
                  <a:schemeClr val="accent1">
                    <a:alpha val="0"/>
                  </a:schemeClr>
                </a:gs>
                <a:gs pos="100000">
                  <a:schemeClr val="accent1"/>
                </a:gs>
              </a:gsLst>
              <a:lin ang="10800000" scaled="0"/>
            </a:grad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5" name="Text20">
            <a:extLst>
              <a:ext uri="{FF2B5EF4-FFF2-40B4-BE49-F238E27FC236}">
                <a16:creationId xmlns:a16="http://schemas.microsoft.com/office/drawing/2014/main" id="{80F5D150-6EC3-3B83-B4D5-90EFC1BEC01D}"/>
              </a:ext>
            </a:extLst>
          </p:cNvPr>
          <p:cNvSpPr txBox="1"/>
          <p:nvPr>
            <p:custDataLst>
              <p:tags r:id="rId21"/>
            </p:custDataLst>
          </p:nvPr>
        </p:nvSpPr>
        <p:spPr>
          <a:xfrm>
            <a:off x="781224"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品牌推广活动</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12" name="图片 11">
            <a:extLst>
              <a:ext uri="{FF2B5EF4-FFF2-40B4-BE49-F238E27FC236}">
                <a16:creationId xmlns:a16="http://schemas.microsoft.com/office/drawing/2014/main" id="{E64DDE21-C7D1-803A-1EE9-EA1C094B17D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3561372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1">
            <a:extLst>
              <a:ext uri="{FF2B5EF4-FFF2-40B4-BE49-F238E27FC236}">
                <a16:creationId xmlns:a16="http://schemas.microsoft.com/office/drawing/2014/main" id="{4A8E3464-71CA-99E7-55E2-49E9119045BB}"/>
              </a:ext>
            </a:extLst>
          </p:cNvPr>
          <p:cNvSpPr txBox="1"/>
          <p:nvPr>
            <p:custDataLst>
              <p:tags r:id="rId2"/>
            </p:custDataLst>
          </p:nvPr>
        </p:nvSpPr>
        <p:spPr>
          <a:xfrm>
            <a:off x="608105" y="3946114"/>
            <a:ext cx="2503000" cy="398780"/>
          </a:xfrm>
          <a:prstGeom prst="rect">
            <a:avLst/>
          </a:prstGeom>
          <a:noFill/>
        </p:spPr>
        <p:txBody>
          <a:bodyPr wrap="square" anchor="ctr">
            <a:normAutofit/>
          </a:bodyPr>
          <a:lstStyle/>
          <a:p>
            <a:pPr marL="0" marR="0" lvl="0" algn="ctr" defTabSz="914400" rtl="0" eaLnBrk="1" fontAlgn="ctr" latinLnBrk="0" hangingPunct="1">
              <a:spcBef>
                <a:spcPts val="0"/>
              </a:spcBef>
              <a:spcAft>
                <a:spcPts val="0"/>
              </a:spcAft>
              <a:buClrTx/>
              <a:buSzTx/>
              <a:buFontTx/>
              <a:buNone/>
              <a:defRPr/>
            </a:pPr>
            <a:r>
              <a:rPr kumimoji="0" lang="zh-CN" altLang="en-US" sz="1758" b="1" i="0" u="none" strike="noStrike" kern="1200" cap="none" spc="0" normalizeH="0" baseline="0" noProof="0" dirty="0">
                <a:ln>
                  <a:noFill/>
                </a:ln>
                <a:solidFill>
                  <a:schemeClr val="accent1">
                    <a:lumMod val="75000"/>
                  </a:schemeClr>
                </a:solidFill>
                <a:effectLst/>
                <a:uLnTx/>
                <a:uFillTx/>
                <a:latin typeface="思源黑体 Normal" panose="020B0400000000000000" pitchFamily="34" charset="-122"/>
                <a:ea typeface="思源黑体 Normal" panose="020B0400000000000000" pitchFamily="34" charset="-122"/>
                <a:cs typeface="+mn-cs"/>
              </a:rPr>
              <a:t>社交媒体广告投放策略</a:t>
            </a:r>
          </a:p>
        </p:txBody>
      </p:sp>
      <p:sp>
        <p:nvSpPr>
          <p:cNvPr id="40" name="Text2">
            <a:extLst>
              <a:ext uri="{FF2B5EF4-FFF2-40B4-BE49-F238E27FC236}">
                <a16:creationId xmlns:a16="http://schemas.microsoft.com/office/drawing/2014/main" id="{0984EFE0-273A-19B0-6D10-9F5E7F13CB6F}"/>
              </a:ext>
            </a:extLst>
          </p:cNvPr>
          <p:cNvSpPr txBox="1"/>
          <p:nvPr>
            <p:custDataLst>
              <p:tags r:id="rId3"/>
            </p:custDataLst>
          </p:nvPr>
        </p:nvSpPr>
        <p:spPr>
          <a:xfrm>
            <a:off x="3384198" y="3946114"/>
            <a:ext cx="2376000" cy="398780"/>
          </a:xfrm>
          <a:prstGeom prst="rect">
            <a:avLst/>
          </a:prstGeom>
          <a:noFill/>
        </p:spPr>
        <p:txBody>
          <a:bodyPr wrap="square" anchor="ctr">
            <a:normAutofit/>
          </a:bodyPr>
          <a:lstStyle>
            <a:defPPr>
              <a:defRPr lang="zh-CN"/>
            </a:defPPr>
            <a:lvl1pPr marR="0" lvl="0" indent="0" algn="ctr" fontAlgn="auto">
              <a:lnSpc>
                <a:spcPct val="100000"/>
              </a:lnSpc>
              <a:spcBef>
                <a:spcPts val="0"/>
              </a:spcBef>
              <a:spcAft>
                <a:spcPts val="0"/>
              </a:spcAft>
              <a:buClrTx/>
              <a:buSzTx/>
              <a:buFontTx/>
              <a:buNone/>
              <a:defRPr kumimoji="0" sz="2000" i="0" u="none" strike="noStrike" cap="none" spc="0" normalizeH="0" baseline="0">
                <a:ln>
                  <a:noFill/>
                </a:ln>
                <a:solidFill>
                  <a:schemeClr val="accent1">
                    <a:lumMod val="50000"/>
                  </a:schemeClr>
                </a:solidFill>
                <a:effectLst/>
                <a:uLnTx/>
                <a:uFillTx/>
                <a:latin typeface="+mj-ea"/>
                <a:ea typeface="+mj-ea"/>
              </a:defRPr>
            </a:lvl1pPr>
          </a:lstStyle>
          <a:p>
            <a:pPr fontAlgn="ctr"/>
            <a:r>
              <a:rPr lang="zh-CN" altLang="en-US" sz="1758" b="1" dirty="0">
                <a:solidFill>
                  <a:schemeClr val="accent1">
                    <a:lumMod val="75000"/>
                  </a:schemeClr>
                </a:solidFill>
                <a:latin typeface="思源黑体 Normal" panose="020B0400000000000000" pitchFamily="34" charset="-122"/>
                <a:ea typeface="思源黑体 Normal" panose="020B0400000000000000" pitchFamily="34" charset="-122"/>
              </a:rPr>
              <a:t>网红与</a:t>
            </a:r>
            <a:r>
              <a:rPr lang="en-US" altLang="zh-CN" sz="1758" b="1" dirty="0">
                <a:solidFill>
                  <a:schemeClr val="accent1">
                    <a:lumMod val="75000"/>
                  </a:schemeClr>
                </a:solidFill>
                <a:latin typeface="思源黑体 Normal" panose="020B0400000000000000" pitchFamily="34" charset="-122"/>
                <a:ea typeface="思源黑体 Normal" panose="020B0400000000000000" pitchFamily="34" charset="-122"/>
              </a:rPr>
              <a:t>KOL</a:t>
            </a:r>
            <a:r>
              <a:rPr lang="zh-CN" altLang="en-US" sz="1758" b="1" dirty="0">
                <a:solidFill>
                  <a:schemeClr val="accent1">
                    <a:lumMod val="75000"/>
                  </a:schemeClr>
                </a:solidFill>
                <a:latin typeface="思源黑体 Normal" panose="020B0400000000000000" pitchFamily="34" charset="-122"/>
                <a:ea typeface="思源黑体 Normal" panose="020B0400000000000000" pitchFamily="34" charset="-122"/>
              </a:rPr>
              <a:t>合作</a:t>
            </a:r>
          </a:p>
        </p:txBody>
      </p:sp>
      <p:sp>
        <p:nvSpPr>
          <p:cNvPr id="41" name="Text3">
            <a:extLst>
              <a:ext uri="{FF2B5EF4-FFF2-40B4-BE49-F238E27FC236}">
                <a16:creationId xmlns:a16="http://schemas.microsoft.com/office/drawing/2014/main" id="{336FD84C-BE32-F72C-EE3D-7A6A5D1CEAA6}"/>
              </a:ext>
            </a:extLst>
          </p:cNvPr>
          <p:cNvSpPr txBox="1"/>
          <p:nvPr>
            <p:custDataLst>
              <p:tags r:id="rId4"/>
            </p:custDataLst>
          </p:nvPr>
        </p:nvSpPr>
        <p:spPr>
          <a:xfrm>
            <a:off x="6311433" y="3946114"/>
            <a:ext cx="2376000" cy="398780"/>
          </a:xfrm>
          <a:prstGeom prst="rect">
            <a:avLst/>
          </a:prstGeom>
          <a:noFill/>
        </p:spPr>
        <p:txBody>
          <a:bodyPr wrap="square" anchor="ctr">
            <a:normAutofit/>
          </a:bodyPr>
          <a:lstStyle>
            <a:defPPr>
              <a:defRPr lang="zh-CN"/>
            </a:defPPr>
            <a:lvl1pPr marR="0" lvl="0" indent="0" algn="ctr" fontAlgn="auto">
              <a:lnSpc>
                <a:spcPct val="100000"/>
              </a:lnSpc>
              <a:spcBef>
                <a:spcPts val="0"/>
              </a:spcBef>
              <a:spcAft>
                <a:spcPts val="0"/>
              </a:spcAft>
              <a:buClrTx/>
              <a:buSzTx/>
              <a:buFontTx/>
              <a:buNone/>
              <a:defRPr kumimoji="0" sz="2000" i="0" u="none" strike="noStrike" cap="none" spc="0" normalizeH="0" baseline="0">
                <a:ln>
                  <a:noFill/>
                </a:ln>
                <a:solidFill>
                  <a:schemeClr val="accent1">
                    <a:lumMod val="50000"/>
                  </a:schemeClr>
                </a:solidFill>
                <a:effectLst/>
                <a:uLnTx/>
                <a:uFillTx/>
                <a:latin typeface="+mj-ea"/>
                <a:ea typeface="+mj-ea"/>
              </a:defRPr>
            </a:lvl1pPr>
          </a:lstStyle>
          <a:p>
            <a:pPr fontAlgn="ctr"/>
            <a:r>
              <a:rPr lang="zh-CN" altLang="en-US" sz="1758" b="1" dirty="0">
                <a:solidFill>
                  <a:schemeClr val="accent1">
                    <a:lumMod val="75000"/>
                  </a:schemeClr>
                </a:solidFill>
                <a:latin typeface="思源黑体 Normal" panose="020B0400000000000000" pitchFamily="34" charset="-122"/>
                <a:ea typeface="思源黑体 Normal" panose="020B0400000000000000" pitchFamily="34" charset="-122"/>
              </a:rPr>
              <a:t>互动营销活动</a:t>
            </a:r>
          </a:p>
        </p:txBody>
      </p:sp>
      <p:sp>
        <p:nvSpPr>
          <p:cNvPr id="143" name="Text4">
            <a:extLst>
              <a:ext uri="{FF2B5EF4-FFF2-40B4-BE49-F238E27FC236}">
                <a16:creationId xmlns:a16="http://schemas.microsoft.com/office/drawing/2014/main" id="{2CD355CC-57A8-3E64-0E68-08CAAE2995A4}"/>
              </a:ext>
            </a:extLst>
          </p:cNvPr>
          <p:cNvSpPr txBox="1"/>
          <p:nvPr>
            <p:custDataLst>
              <p:tags r:id="rId5"/>
            </p:custDataLst>
          </p:nvPr>
        </p:nvSpPr>
        <p:spPr>
          <a:xfrm>
            <a:off x="9398222" y="3946114"/>
            <a:ext cx="2376000" cy="398780"/>
          </a:xfrm>
          <a:prstGeom prst="rect">
            <a:avLst/>
          </a:prstGeom>
          <a:noFill/>
        </p:spPr>
        <p:txBody>
          <a:bodyPr wrap="square" anchor="ctr">
            <a:normAutofit/>
          </a:bodyPr>
          <a:lstStyle>
            <a:defPPr>
              <a:defRPr lang="zh-CN"/>
            </a:defPPr>
            <a:lvl1pPr marR="0" lvl="0" indent="0" algn="ctr" fontAlgn="auto">
              <a:lnSpc>
                <a:spcPct val="100000"/>
              </a:lnSpc>
              <a:spcBef>
                <a:spcPts val="0"/>
              </a:spcBef>
              <a:spcAft>
                <a:spcPts val="0"/>
              </a:spcAft>
              <a:buClrTx/>
              <a:buSzTx/>
              <a:buFontTx/>
              <a:buNone/>
              <a:defRPr kumimoji="0" sz="2000" i="0" u="none" strike="noStrike" cap="none" spc="0" normalizeH="0" baseline="0">
                <a:ln>
                  <a:noFill/>
                </a:ln>
                <a:solidFill>
                  <a:schemeClr val="accent1">
                    <a:lumMod val="50000"/>
                  </a:schemeClr>
                </a:solidFill>
                <a:effectLst/>
                <a:uLnTx/>
                <a:uFillTx/>
                <a:latin typeface="+mj-ea"/>
                <a:ea typeface="+mj-ea"/>
              </a:defRPr>
            </a:lvl1pPr>
          </a:lstStyle>
          <a:p>
            <a:pPr fontAlgn="ctr"/>
            <a:r>
              <a:rPr lang="zh-CN" altLang="en-US" sz="1758" b="1" dirty="0">
                <a:solidFill>
                  <a:schemeClr val="accent1">
                    <a:lumMod val="75000"/>
                  </a:schemeClr>
                </a:solidFill>
                <a:latin typeface="思源黑体 Normal" panose="020B0400000000000000" pitchFamily="34" charset="-122"/>
                <a:ea typeface="思源黑体 Normal" panose="020B0400000000000000" pitchFamily="34" charset="-122"/>
              </a:rPr>
              <a:t>直播带货模式</a:t>
            </a:r>
          </a:p>
        </p:txBody>
      </p:sp>
      <p:sp>
        <p:nvSpPr>
          <p:cNvPr id="144" name="Text5">
            <a:extLst>
              <a:ext uri="{FF2B5EF4-FFF2-40B4-BE49-F238E27FC236}">
                <a16:creationId xmlns:a16="http://schemas.microsoft.com/office/drawing/2014/main" id="{37FB8454-2BBF-8C2E-7DC8-516732907DA4}"/>
              </a:ext>
            </a:extLst>
          </p:cNvPr>
          <p:cNvSpPr txBox="1"/>
          <p:nvPr>
            <p:custDataLst>
              <p:tags r:id="rId6"/>
            </p:custDataLst>
          </p:nvPr>
        </p:nvSpPr>
        <p:spPr>
          <a:xfrm>
            <a:off x="671604" y="4522732"/>
            <a:ext cx="2376000" cy="1911452"/>
          </a:xfrm>
          <a:prstGeom prst="rect">
            <a:avLst/>
          </a:prstGeom>
          <a:noFill/>
        </p:spPr>
        <p:txBody>
          <a:bodyPr wrap="square">
            <a:normAutofit lnSpcReduction="10000"/>
          </a:bodyPr>
          <a:lstStyle/>
          <a:p>
            <a:pPr marL="0" marR="0" lvl="0" defTabSz="914400" rtl="0" eaLnBrk="1" fontAlgn="auto" latinLnBrk="0" hangingPunct="1">
              <a:lnSpc>
                <a:spcPct val="130000"/>
              </a:lnSpc>
              <a:spcBef>
                <a:spcPts val="150"/>
              </a:spcBef>
              <a:spcAft>
                <a:spcPts val="150"/>
              </a:spcAft>
              <a:buClrTx/>
              <a:buSzTx/>
              <a:buFontTx/>
              <a:buNone/>
              <a:defRPr/>
            </a:pPr>
            <a:r>
              <a:rPr kumimoji="0" lang="zh-CN" altLang="en-US"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名创优品通过精准的广告投放策略，在微博、抖音等平台进行品牌推广。利用大数据分析用户兴趣和消费习惯，实现广告的精准触达和效果最大化，提高广告投入的回报率。</a:t>
            </a:r>
          </a:p>
        </p:txBody>
      </p:sp>
      <p:sp>
        <p:nvSpPr>
          <p:cNvPr id="145" name="Text6">
            <a:extLst>
              <a:ext uri="{FF2B5EF4-FFF2-40B4-BE49-F238E27FC236}">
                <a16:creationId xmlns:a16="http://schemas.microsoft.com/office/drawing/2014/main" id="{28597830-823E-78A7-05B3-4CC8C4B2F906}"/>
              </a:ext>
            </a:extLst>
          </p:cNvPr>
          <p:cNvSpPr txBox="1"/>
          <p:nvPr>
            <p:custDataLst>
              <p:tags r:id="rId7"/>
            </p:custDataLst>
          </p:nvPr>
        </p:nvSpPr>
        <p:spPr>
          <a:xfrm>
            <a:off x="3384198" y="4522732"/>
            <a:ext cx="2376000" cy="1911452"/>
          </a:xfrm>
          <a:prstGeom prst="rect">
            <a:avLst/>
          </a:prstGeom>
          <a:noFill/>
        </p:spPr>
        <p:txBody>
          <a:bodyPr wrap="square">
            <a:normAutofit lnSpcReduction="10000"/>
          </a:bodyPr>
          <a:lstStyle/>
          <a:p>
            <a:pPr marL="0" marR="0" lvl="0" defTabSz="914400" rtl="0" eaLnBrk="1" fontAlgn="auto" latinLnBrk="0" hangingPunct="1">
              <a:lnSpc>
                <a:spcPct val="130000"/>
              </a:lnSpc>
              <a:spcBef>
                <a:spcPts val="150"/>
              </a:spcBef>
              <a:spcAft>
                <a:spcPts val="150"/>
              </a:spcAft>
              <a:buClrTx/>
              <a:buSzTx/>
              <a:buFontTx/>
              <a:buNone/>
              <a:defRPr/>
            </a:pPr>
            <a:r>
              <a:rPr kumimoji="0" lang="zh-CN" altLang="en-US"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名创优品与大量网红和</a:t>
            </a:r>
            <a:r>
              <a:rPr kumimoji="0" lang="en-US" altLang="zh-CN"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KOL</a:t>
            </a:r>
            <a:r>
              <a:rPr kumimoji="0" lang="zh-CN" altLang="en-US"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（关键意见领袖）合作，通过他们的影响力进行产品推广和品牌传播。这种策略不仅提升了品牌的曝光度，还增强了用户的购买意愿和品牌忠诚度。</a:t>
            </a:r>
          </a:p>
        </p:txBody>
      </p:sp>
      <p:sp>
        <p:nvSpPr>
          <p:cNvPr id="146" name="Text7">
            <a:extLst>
              <a:ext uri="{FF2B5EF4-FFF2-40B4-BE49-F238E27FC236}">
                <a16:creationId xmlns:a16="http://schemas.microsoft.com/office/drawing/2014/main" id="{6A8E7FFE-BC38-F6F8-2A3E-0033E4D4C4A4}"/>
              </a:ext>
            </a:extLst>
          </p:cNvPr>
          <p:cNvSpPr txBox="1"/>
          <p:nvPr>
            <p:custDataLst>
              <p:tags r:id="rId8"/>
            </p:custDataLst>
          </p:nvPr>
        </p:nvSpPr>
        <p:spPr>
          <a:xfrm>
            <a:off x="6311433" y="4522732"/>
            <a:ext cx="2376000" cy="1911452"/>
          </a:xfrm>
          <a:prstGeom prst="rect">
            <a:avLst/>
          </a:prstGeom>
          <a:noFill/>
        </p:spPr>
        <p:txBody>
          <a:bodyPr wrap="square">
            <a:normAutofit lnSpcReduction="10000"/>
          </a:bodyPr>
          <a:lstStyle/>
          <a:p>
            <a:pPr marL="0" marR="0" lvl="0" defTabSz="914400" rtl="0" eaLnBrk="1" fontAlgn="auto" latinLnBrk="0" hangingPunct="1">
              <a:lnSpc>
                <a:spcPct val="130000"/>
              </a:lnSpc>
              <a:spcBef>
                <a:spcPts val="150"/>
              </a:spcBef>
              <a:spcAft>
                <a:spcPts val="150"/>
              </a:spcAft>
              <a:buClrTx/>
              <a:buSzTx/>
              <a:buFontTx/>
              <a:buNone/>
              <a:defRPr/>
            </a:pPr>
            <a:r>
              <a:rPr kumimoji="0" lang="zh-CN" altLang="en-US"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名创优品定期举办互动营销活动，如抽奖、挑战赛等，激发用户的参与热情。通过社交媒体平台发布活动信息，吸引大量用户关注和参与，增强品牌的用户粘性和活跃度。</a:t>
            </a:r>
          </a:p>
        </p:txBody>
      </p:sp>
      <p:sp>
        <p:nvSpPr>
          <p:cNvPr id="147" name="Text8">
            <a:extLst>
              <a:ext uri="{FF2B5EF4-FFF2-40B4-BE49-F238E27FC236}">
                <a16:creationId xmlns:a16="http://schemas.microsoft.com/office/drawing/2014/main" id="{38355004-21D1-D060-8801-C7A56EBBA5E3}"/>
              </a:ext>
            </a:extLst>
          </p:cNvPr>
          <p:cNvSpPr txBox="1"/>
          <p:nvPr>
            <p:custDataLst>
              <p:tags r:id="rId9"/>
            </p:custDataLst>
          </p:nvPr>
        </p:nvSpPr>
        <p:spPr>
          <a:xfrm>
            <a:off x="9398222" y="4522732"/>
            <a:ext cx="2376000" cy="1911452"/>
          </a:xfrm>
          <a:prstGeom prst="rect">
            <a:avLst/>
          </a:prstGeom>
          <a:noFill/>
        </p:spPr>
        <p:txBody>
          <a:bodyPr wrap="square">
            <a:normAutofit lnSpcReduction="10000"/>
          </a:bodyPr>
          <a:lstStyle/>
          <a:p>
            <a:pPr marL="0" marR="0" lvl="0" defTabSz="914400" rtl="0" eaLnBrk="1" fontAlgn="auto" latinLnBrk="0" hangingPunct="1">
              <a:lnSpc>
                <a:spcPct val="130000"/>
              </a:lnSpc>
              <a:spcBef>
                <a:spcPts val="150"/>
              </a:spcBef>
              <a:spcAft>
                <a:spcPts val="150"/>
              </a:spcAft>
              <a:buClrTx/>
              <a:buSzTx/>
              <a:buFontTx/>
              <a:buNone/>
              <a:defRPr/>
            </a:pPr>
            <a:r>
              <a:rPr kumimoji="0" lang="zh-CN" altLang="en-US"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名创优品积极采用直播带货模式，通过淘宝直播、抖音直播等平台进行产品展示和销售。主播与消费者的实时互动，提高了产品的转化率，同时也增强了品牌的可信度和影响力。</a:t>
            </a:r>
          </a:p>
        </p:txBody>
      </p:sp>
      <p:grpSp>
        <p:nvGrpSpPr>
          <p:cNvPr id="7" name="Text9"/>
          <p:cNvGrpSpPr/>
          <p:nvPr>
            <p:custDataLst>
              <p:tags r:id="rId10"/>
            </p:custDataLst>
          </p:nvPr>
        </p:nvGrpSpPr>
        <p:grpSpPr>
          <a:xfrm>
            <a:off x="1020042" y="1875953"/>
            <a:ext cx="1728388" cy="1728388"/>
            <a:chOff x="1417426" y="2724287"/>
            <a:chExt cx="1455822" cy="1455822"/>
          </a:xfrm>
        </p:grpSpPr>
        <p:sp>
          <p:nvSpPr>
            <p:cNvPr id="5" name="椭圆 4"/>
            <p:cNvSpPr/>
            <p:nvPr/>
          </p:nvSpPr>
          <p:spPr>
            <a:xfrm>
              <a:off x="1540476" y="2847337"/>
              <a:ext cx="1209721" cy="1209721"/>
            </a:xfrm>
            <a:prstGeom prst="ellipse">
              <a:avLst/>
            </a:prstGeom>
            <a:solidFill>
              <a:schemeClr val="accent1"/>
            </a:solidFill>
            <a:ln>
              <a:no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 name="椭圆 5"/>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grpSp>
      <p:grpSp>
        <p:nvGrpSpPr>
          <p:cNvPr id="181" name="Text10">
            <a:extLst>
              <a:ext uri="{FF2B5EF4-FFF2-40B4-BE49-F238E27FC236}">
                <a16:creationId xmlns:a16="http://schemas.microsoft.com/office/drawing/2014/main" id="{D9F02A23-5BA8-5007-8DF3-8D51ADFAD9C5}"/>
              </a:ext>
            </a:extLst>
          </p:cNvPr>
          <p:cNvGrpSpPr/>
          <p:nvPr>
            <p:custDataLst>
              <p:tags r:id="rId11"/>
            </p:custDataLst>
          </p:nvPr>
        </p:nvGrpSpPr>
        <p:grpSpPr>
          <a:xfrm>
            <a:off x="3708004" y="1875953"/>
            <a:ext cx="1728388" cy="1728388"/>
            <a:chOff x="1417426" y="2724287"/>
            <a:chExt cx="1455822" cy="1455822"/>
          </a:xfrm>
        </p:grpSpPr>
        <p:sp>
          <p:nvSpPr>
            <p:cNvPr id="182" name="椭圆 181">
              <a:extLst>
                <a:ext uri="{FF2B5EF4-FFF2-40B4-BE49-F238E27FC236}">
                  <a16:creationId xmlns:a16="http://schemas.microsoft.com/office/drawing/2014/main" id="{12934288-17DD-B2AD-8B23-ADB25ED18DB9}"/>
                </a:ext>
              </a:extLst>
            </p:cNvPr>
            <p:cNvSpPr/>
            <p:nvPr/>
          </p:nvSpPr>
          <p:spPr>
            <a:xfrm>
              <a:off x="1540476" y="2847337"/>
              <a:ext cx="1209721" cy="1209721"/>
            </a:xfrm>
            <a:prstGeom prst="ellipse">
              <a:avLst/>
            </a:prstGeom>
            <a:solidFill>
              <a:schemeClr val="tx2"/>
            </a:solidFill>
            <a:ln>
              <a:solidFill>
                <a:schemeClr val="accent1"/>
              </a:solid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83" name="椭圆 182">
              <a:extLst>
                <a:ext uri="{FF2B5EF4-FFF2-40B4-BE49-F238E27FC236}">
                  <a16:creationId xmlns:a16="http://schemas.microsoft.com/office/drawing/2014/main" id="{FD541792-2E83-2A73-EBA4-CC6A9C47BD23}"/>
                </a:ext>
              </a:extLst>
            </p:cNvPr>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grpSp>
      <p:grpSp>
        <p:nvGrpSpPr>
          <p:cNvPr id="185" name="Text11">
            <a:extLst>
              <a:ext uri="{FF2B5EF4-FFF2-40B4-BE49-F238E27FC236}">
                <a16:creationId xmlns:a16="http://schemas.microsoft.com/office/drawing/2014/main" id="{86418C3D-710F-3C61-6862-BF66A68AA1CA}"/>
              </a:ext>
            </a:extLst>
          </p:cNvPr>
          <p:cNvGrpSpPr/>
          <p:nvPr>
            <p:custDataLst>
              <p:tags r:id="rId12"/>
            </p:custDataLst>
          </p:nvPr>
        </p:nvGrpSpPr>
        <p:grpSpPr>
          <a:xfrm>
            <a:off x="6635239" y="1875953"/>
            <a:ext cx="1728388" cy="1728388"/>
            <a:chOff x="1417426" y="2724287"/>
            <a:chExt cx="1455822" cy="1455822"/>
          </a:xfrm>
        </p:grpSpPr>
        <p:sp>
          <p:nvSpPr>
            <p:cNvPr id="186" name="椭圆 185">
              <a:extLst>
                <a:ext uri="{FF2B5EF4-FFF2-40B4-BE49-F238E27FC236}">
                  <a16:creationId xmlns:a16="http://schemas.microsoft.com/office/drawing/2014/main" id="{53F7AC6A-CD79-B7A9-7A1A-31E9CD98F4AA}"/>
                </a:ext>
              </a:extLst>
            </p:cNvPr>
            <p:cNvSpPr/>
            <p:nvPr/>
          </p:nvSpPr>
          <p:spPr>
            <a:xfrm>
              <a:off x="1540476" y="2847337"/>
              <a:ext cx="1209721" cy="1209721"/>
            </a:xfrm>
            <a:prstGeom prst="ellipse">
              <a:avLst/>
            </a:prstGeom>
            <a:solidFill>
              <a:schemeClr val="accent1"/>
            </a:solidFill>
            <a:ln>
              <a:no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87" name="椭圆 186">
              <a:extLst>
                <a:ext uri="{FF2B5EF4-FFF2-40B4-BE49-F238E27FC236}">
                  <a16:creationId xmlns:a16="http://schemas.microsoft.com/office/drawing/2014/main" id="{3E2C0BCE-4014-FA29-24B3-C083B871A86D}"/>
                </a:ext>
              </a:extLst>
            </p:cNvPr>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grpSp>
      <p:grpSp>
        <p:nvGrpSpPr>
          <p:cNvPr id="189" name="Text12">
            <a:extLst>
              <a:ext uri="{FF2B5EF4-FFF2-40B4-BE49-F238E27FC236}">
                <a16:creationId xmlns:a16="http://schemas.microsoft.com/office/drawing/2014/main" id="{31ECFEB7-9047-D5CA-62CD-646B48ED7392}"/>
              </a:ext>
            </a:extLst>
          </p:cNvPr>
          <p:cNvGrpSpPr/>
          <p:nvPr>
            <p:custDataLst>
              <p:tags r:id="rId13"/>
            </p:custDataLst>
          </p:nvPr>
        </p:nvGrpSpPr>
        <p:grpSpPr>
          <a:xfrm>
            <a:off x="9722028" y="1875953"/>
            <a:ext cx="1728388" cy="1728388"/>
            <a:chOff x="1417426" y="2724287"/>
            <a:chExt cx="1455822" cy="1455822"/>
          </a:xfrm>
        </p:grpSpPr>
        <p:sp>
          <p:nvSpPr>
            <p:cNvPr id="190" name="椭圆 189">
              <a:extLst>
                <a:ext uri="{FF2B5EF4-FFF2-40B4-BE49-F238E27FC236}">
                  <a16:creationId xmlns:a16="http://schemas.microsoft.com/office/drawing/2014/main" id="{253833BA-9DEE-860D-CAD0-82292A00447C}"/>
                </a:ext>
              </a:extLst>
            </p:cNvPr>
            <p:cNvSpPr/>
            <p:nvPr/>
          </p:nvSpPr>
          <p:spPr>
            <a:xfrm>
              <a:off x="1540476" y="2847337"/>
              <a:ext cx="1209721" cy="1209721"/>
            </a:xfrm>
            <a:prstGeom prst="ellipse">
              <a:avLst/>
            </a:prstGeom>
            <a:solidFill>
              <a:schemeClr val="tx2"/>
            </a:solidFill>
            <a:ln>
              <a:solidFill>
                <a:schemeClr val="accent1"/>
              </a:solid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91" name="椭圆 190">
              <a:extLst>
                <a:ext uri="{FF2B5EF4-FFF2-40B4-BE49-F238E27FC236}">
                  <a16:creationId xmlns:a16="http://schemas.microsoft.com/office/drawing/2014/main" id="{19652A82-A646-6120-93A6-707DED3B6EAE}"/>
                </a:ext>
              </a:extLst>
            </p:cNvPr>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grpSp>
      <p:sp>
        <p:nvSpPr>
          <p:cNvPr id="2" name="Text13">
            <a:extLst>
              <a:ext uri="{FF2B5EF4-FFF2-40B4-BE49-F238E27FC236}">
                <a16:creationId xmlns:a16="http://schemas.microsoft.com/office/drawing/2014/main" id="{4BCC8163-5FB3-708B-B2B0-AAA86EB44B03}"/>
              </a:ext>
            </a:extLst>
          </p:cNvPr>
          <p:cNvSpPr txBox="1"/>
          <p:nvPr>
            <p:custDataLst>
              <p:tags r:id="rId14"/>
            </p:custDataLst>
          </p:nvPr>
        </p:nvSpPr>
        <p:spPr>
          <a:xfrm>
            <a:off x="813490"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社交媒体推广</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4" name="Shape1">
            <a:extLst>
              <a:ext uri="{FF2B5EF4-FFF2-40B4-BE49-F238E27FC236}">
                <a16:creationId xmlns:a16="http://schemas.microsoft.com/office/drawing/2014/main" id="{DCE7E928-CD23-F697-0F3F-932CD9C1609B}"/>
              </a:ext>
            </a:extLst>
          </p:cNvPr>
          <p:cNvPicPr>
            <a:picLocks/>
          </p:cNvPicPr>
          <p:nvPr>
            <p:custDataLst>
              <p:tags r:id="rId15"/>
            </p:custDataLst>
          </p:nvPr>
        </p:nvPicPr>
        <p:blipFill>
          <a:blip r:embed="rId21">
            <a:extLst>
              <a:ext uri="{96DAC541-7B7A-43D3-8B79-37D633B846F1}">
                <asvg:svgBlip xmlns:asvg="http://schemas.microsoft.com/office/drawing/2016/SVG/main" r:embed="rId22"/>
              </a:ext>
            </a:extLst>
          </a:blip>
          <a:stretch>
            <a:fillRect/>
          </a:stretch>
        </p:blipFill>
        <p:spPr>
          <a:xfrm>
            <a:off x="1534105" y="2363814"/>
            <a:ext cx="700260" cy="686152"/>
          </a:xfrm>
          <a:prstGeom prst="rect">
            <a:avLst/>
          </a:prstGeom>
        </p:spPr>
      </p:pic>
      <p:pic>
        <p:nvPicPr>
          <p:cNvPr id="9" name="Shape2">
            <a:extLst>
              <a:ext uri="{FF2B5EF4-FFF2-40B4-BE49-F238E27FC236}">
                <a16:creationId xmlns:a16="http://schemas.microsoft.com/office/drawing/2014/main" id="{8511AA3C-C3A4-E866-762C-F75E61111473}"/>
              </a:ext>
            </a:extLst>
          </p:cNvPr>
          <p:cNvPicPr>
            <a:picLocks/>
          </p:cNvPicPr>
          <p:nvPr>
            <p:custDataLst>
              <p:tags r:id="rId16"/>
            </p:custDataLst>
          </p:nvPr>
        </p:nvPicPr>
        <p:blipFill>
          <a:blip r:embed="rId23">
            <a:extLst>
              <a:ext uri="{96DAC541-7B7A-43D3-8B79-37D633B846F1}">
                <asvg:svgBlip xmlns:asvg="http://schemas.microsoft.com/office/drawing/2016/SVG/main" r:embed="rId24"/>
              </a:ext>
            </a:extLst>
          </a:blip>
          <a:stretch>
            <a:fillRect/>
          </a:stretch>
        </p:blipFill>
        <p:spPr>
          <a:xfrm>
            <a:off x="4222068" y="2363814"/>
            <a:ext cx="700260" cy="686152"/>
          </a:xfrm>
          <a:prstGeom prst="rect">
            <a:avLst/>
          </a:prstGeom>
        </p:spPr>
      </p:pic>
      <p:pic>
        <p:nvPicPr>
          <p:cNvPr id="11" name="Shape3">
            <a:extLst>
              <a:ext uri="{FF2B5EF4-FFF2-40B4-BE49-F238E27FC236}">
                <a16:creationId xmlns:a16="http://schemas.microsoft.com/office/drawing/2014/main" id="{5657FF6D-A70F-FDB5-0200-33414FC5BC9E}"/>
              </a:ext>
            </a:extLst>
          </p:cNvPr>
          <p:cNvPicPr>
            <a:picLocks/>
          </p:cNvPicPr>
          <p:nvPr>
            <p:custDataLst>
              <p:tags r:id="rId17"/>
            </p:custDataLst>
          </p:nvPr>
        </p:nvPicPr>
        <p:blipFill>
          <a:blip r:embed="rId21">
            <a:extLst>
              <a:ext uri="{96DAC541-7B7A-43D3-8B79-37D633B846F1}">
                <asvg:svgBlip xmlns:asvg="http://schemas.microsoft.com/office/drawing/2016/SVG/main" r:embed="rId22"/>
              </a:ext>
            </a:extLst>
          </a:blip>
          <a:stretch>
            <a:fillRect/>
          </a:stretch>
        </p:blipFill>
        <p:spPr>
          <a:xfrm>
            <a:off x="7149302" y="2363814"/>
            <a:ext cx="700260" cy="686152"/>
          </a:xfrm>
          <a:prstGeom prst="rect">
            <a:avLst/>
          </a:prstGeom>
        </p:spPr>
      </p:pic>
      <p:pic>
        <p:nvPicPr>
          <p:cNvPr id="13" name="Shape4">
            <a:extLst>
              <a:ext uri="{FF2B5EF4-FFF2-40B4-BE49-F238E27FC236}">
                <a16:creationId xmlns:a16="http://schemas.microsoft.com/office/drawing/2014/main" id="{A06D57CD-D646-9ED3-3090-4D46E53255B5}"/>
              </a:ext>
            </a:extLst>
          </p:cNvPr>
          <p:cNvPicPr>
            <a:picLocks/>
          </p:cNvPicPr>
          <p:nvPr>
            <p:custDataLst>
              <p:tags r:id="rId18"/>
            </p:custDataLst>
          </p:nvPr>
        </p:nvPicPr>
        <p:blipFill>
          <a:blip r:embed="rId23">
            <a:extLst>
              <a:ext uri="{96DAC541-7B7A-43D3-8B79-37D633B846F1}">
                <asvg:svgBlip xmlns:asvg="http://schemas.microsoft.com/office/drawing/2016/SVG/main" r:embed="rId24"/>
              </a:ext>
            </a:extLst>
          </a:blip>
          <a:stretch>
            <a:fillRect/>
          </a:stretch>
        </p:blipFill>
        <p:spPr>
          <a:xfrm>
            <a:off x="10236092" y="2363814"/>
            <a:ext cx="700260" cy="686152"/>
          </a:xfrm>
          <a:prstGeom prst="rect">
            <a:avLst/>
          </a:prstGeom>
        </p:spPr>
      </p:pic>
      <p:pic>
        <p:nvPicPr>
          <p:cNvPr id="16" name="图片 15">
            <a:extLst>
              <a:ext uri="{FF2B5EF4-FFF2-40B4-BE49-F238E27FC236}">
                <a16:creationId xmlns:a16="http://schemas.microsoft.com/office/drawing/2014/main" id="{1739C36D-BD4D-B47E-DF23-0F1F84007DDE}"/>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alpha val="93000"/>
          </a:schemeClr>
        </a:solidFill>
        <a:effectLst/>
      </p:bgPr>
    </p:bg>
    <p:spTree>
      <p:nvGrpSpPr>
        <p:cNvPr id="1" name=""/>
        <p:cNvGrpSpPr/>
        <p:nvPr/>
      </p:nvGrpSpPr>
      <p:grpSpPr>
        <a:xfrm>
          <a:off x="0" y="0"/>
          <a:ext cx="0" cy="0"/>
          <a:chOff x="0" y="0"/>
          <a:chExt cx="0" cy="0"/>
        </a:xfrm>
      </p:grpSpPr>
      <p:sp>
        <p:nvSpPr>
          <p:cNvPr id="31" name="任意多边形: 形状 30">
            <a:extLst>
              <a:ext uri="{FF2B5EF4-FFF2-40B4-BE49-F238E27FC236}">
                <a16:creationId xmlns:a16="http://schemas.microsoft.com/office/drawing/2014/main" id="{5E9F2AB1-643C-9A96-D013-64A20EF535EE}"/>
              </a:ext>
            </a:extLst>
          </p:cNvPr>
          <p:cNvSpPr/>
          <p:nvPr/>
        </p:nvSpPr>
        <p:spPr>
          <a:xfrm rot="7200000" flipH="1" flipV="1">
            <a:off x="9981445" y="-688428"/>
            <a:ext cx="2067608" cy="3656597"/>
          </a:xfrm>
          <a:custGeom>
            <a:avLst/>
            <a:gdLst>
              <a:gd name="connsiteX0" fmla="*/ 230764 w 2067608"/>
              <a:gd name="connsiteY0" fmla="*/ 3656597 h 3656597"/>
              <a:gd name="connsiteX1" fmla="*/ 160148 w 2067608"/>
              <a:gd name="connsiteY1" fmla="*/ 3472517 h 3656597"/>
              <a:gd name="connsiteX2" fmla="*/ 0 w 2067608"/>
              <a:gd name="connsiteY2" fmla="*/ 2494934 h 3656597"/>
              <a:gd name="connsiteX3" fmla="*/ 1109189 w 2067608"/>
              <a:gd name="connsiteY3" fmla="*/ 142949 h 3656597"/>
              <a:gd name="connsiteX4" fmla="*/ 1300352 w 2067608"/>
              <a:gd name="connsiteY4" fmla="*/ 0 h 3656597"/>
              <a:gd name="connsiteX5" fmla="*/ 2067608 w 2067608"/>
              <a:gd name="connsiteY5" fmla="*/ 1328926 h 3656597"/>
              <a:gd name="connsiteX6" fmla="*/ 1970369 w 2067608"/>
              <a:gd name="connsiteY6" fmla="*/ 1417303 h 3656597"/>
              <a:gd name="connsiteX7" fmla="*/ 1524000 w 2067608"/>
              <a:gd name="connsiteY7" fmla="*/ 2494934 h 3656597"/>
              <a:gd name="connsiteX8" fmla="*/ 1547803 w 2067608"/>
              <a:gd name="connsiteY8" fmla="*/ 2764707 h 3656597"/>
              <a:gd name="connsiteX9" fmla="*/ 1573899 w 2067608"/>
              <a:gd name="connsiteY9" fmla="*/ 2881138 h 365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7608" h="3656597">
                <a:moveTo>
                  <a:pt x="230764" y="3656597"/>
                </a:moveTo>
                <a:lnTo>
                  <a:pt x="160148" y="3472517"/>
                </a:lnTo>
                <a:cubicBezTo>
                  <a:pt x="56305" y="3165650"/>
                  <a:pt x="0" y="2836867"/>
                  <a:pt x="0" y="2494934"/>
                </a:cubicBezTo>
                <a:cubicBezTo>
                  <a:pt x="0" y="1548042"/>
                  <a:pt x="431779" y="701997"/>
                  <a:pt x="1109189" y="142949"/>
                </a:cubicBezTo>
                <a:lnTo>
                  <a:pt x="1300352" y="0"/>
                </a:lnTo>
                <a:lnTo>
                  <a:pt x="2067608" y="1328926"/>
                </a:lnTo>
                <a:lnTo>
                  <a:pt x="1970369" y="1417303"/>
                </a:lnTo>
                <a:cubicBezTo>
                  <a:pt x="1694580" y="1693093"/>
                  <a:pt x="1524000" y="2074093"/>
                  <a:pt x="1524000" y="2494934"/>
                </a:cubicBezTo>
                <a:cubicBezTo>
                  <a:pt x="1524000" y="2586993"/>
                  <a:pt x="1532162" y="2677146"/>
                  <a:pt x="1547803" y="2764707"/>
                </a:cubicBezTo>
                <a:lnTo>
                  <a:pt x="1573899" y="2881138"/>
                </a:lnTo>
                <a:close/>
              </a:path>
            </a:pathLst>
          </a:custGeom>
          <a:gradFill flip="none" rotWithShape="1">
            <a:gsLst>
              <a:gs pos="0">
                <a:schemeClr val="accent1">
                  <a:lumMod val="5000"/>
                  <a:lumOff val="95000"/>
                  <a:alpha val="0"/>
                </a:schemeClr>
              </a:gs>
              <a:gs pos="100000">
                <a:schemeClr val="accent1">
                  <a:alpha val="20000"/>
                </a:schemeClr>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38" name="任意多边形: 形状 37">
            <a:extLst>
              <a:ext uri="{FF2B5EF4-FFF2-40B4-BE49-F238E27FC236}">
                <a16:creationId xmlns:a16="http://schemas.microsoft.com/office/drawing/2014/main" id="{9B9D8C8A-B15B-3C88-3A3F-B3851392E442}"/>
              </a:ext>
            </a:extLst>
          </p:cNvPr>
          <p:cNvSpPr/>
          <p:nvPr/>
        </p:nvSpPr>
        <p:spPr>
          <a:xfrm flipH="1">
            <a:off x="0" y="3637850"/>
            <a:ext cx="2056738" cy="3220150"/>
          </a:xfrm>
          <a:custGeom>
            <a:avLst/>
            <a:gdLst>
              <a:gd name="connsiteX0" fmla="*/ 2056738 w 2056738"/>
              <a:gd name="connsiteY0" fmla="*/ 0 h 3220150"/>
              <a:gd name="connsiteX1" fmla="*/ 1900031 w 2056738"/>
              <a:gd name="connsiteY1" fmla="*/ 40293 h 3220150"/>
              <a:gd name="connsiteX2" fmla="*/ 0 w 2056738"/>
              <a:gd name="connsiteY2" fmla="*/ 2622888 h 3220150"/>
              <a:gd name="connsiteX3" fmla="*/ 54939 w 2056738"/>
              <a:gd name="connsiteY3" fmla="*/ 3167872 h 3220150"/>
              <a:gd name="connsiteX4" fmla="*/ 68381 w 2056738"/>
              <a:gd name="connsiteY4" fmla="*/ 3220150 h 3220150"/>
              <a:gd name="connsiteX5" fmla="*/ 2056738 w 2056738"/>
              <a:gd name="connsiteY5" fmla="*/ 3220150 h 322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6738" h="3220150">
                <a:moveTo>
                  <a:pt x="2056738" y="0"/>
                </a:moveTo>
                <a:lnTo>
                  <a:pt x="1900031" y="40293"/>
                </a:lnTo>
                <a:cubicBezTo>
                  <a:pt x="799250" y="382672"/>
                  <a:pt x="0" y="1409443"/>
                  <a:pt x="0" y="2622888"/>
                </a:cubicBezTo>
                <a:cubicBezTo>
                  <a:pt x="0" y="2809572"/>
                  <a:pt x="18917" y="2991837"/>
                  <a:pt x="54939" y="3167872"/>
                </a:cubicBezTo>
                <a:lnTo>
                  <a:pt x="68381" y="3220150"/>
                </a:lnTo>
                <a:lnTo>
                  <a:pt x="2056738" y="322015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9" name="shape 28">
            <a:extLst>
              <a:ext uri="{FF2B5EF4-FFF2-40B4-BE49-F238E27FC236}">
                <a16:creationId xmlns:a16="http://schemas.microsoft.com/office/drawing/2014/main" id="{8C049846-B648-4EBE-4223-EAD07253EC37}"/>
              </a:ext>
            </a:extLst>
          </p:cNvPr>
          <p:cNvPicPr>
            <a:picLocks noChangeAspect="1"/>
          </p:cNvPicPr>
          <p:nvPr/>
        </p:nvPicPr>
        <p:blipFill rotWithShape="1">
          <a:blip r:embed="rId14">
            <a:extLst>
              <a:ext uri="{28A0092B-C50C-407E-A947-70E740481C1C}">
                <a14:useLocalDpi xmlns:a14="http://schemas.microsoft.com/office/drawing/2010/main" val="0"/>
              </a:ext>
            </a:extLst>
          </a:blip>
          <a:srcRect l="10632" t="4121" r="9666" b="2782"/>
          <a:stretch/>
        </p:blipFill>
        <p:spPr>
          <a:xfrm flipH="1">
            <a:off x="91653" y="3970943"/>
            <a:ext cx="2313904" cy="2702797"/>
          </a:xfrm>
          <a:prstGeom prst="rect">
            <a:avLst/>
          </a:prstGeom>
        </p:spPr>
      </p:pic>
      <p:sp>
        <p:nvSpPr>
          <p:cNvPr id="7" name="文本框 9">
            <a:extLst>
              <a:ext uri="{FF2B5EF4-FFF2-40B4-BE49-F238E27FC236}">
                <a16:creationId xmlns:a16="http://schemas.microsoft.com/office/drawing/2014/main" id="{AE68EDD5-2B1A-5F99-D372-CC57283A440B}"/>
              </a:ext>
            </a:extLst>
          </p:cNvPr>
          <p:cNvSpPr txBox="1"/>
          <p:nvPr/>
        </p:nvSpPr>
        <p:spPr>
          <a:xfrm>
            <a:off x="1096208" y="717594"/>
            <a:ext cx="1591918" cy="92333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1" dirty="0">
                <a:solidFill>
                  <a:schemeClr val="tx1"/>
                </a:solidFill>
                <a:latin typeface="思源黑体 Normal" panose="020B0400000000000000" pitchFamily="34" charset="-122"/>
                <a:ea typeface="思源黑体 Normal" panose="020B0400000000000000" pitchFamily="34" charset="-122"/>
              </a:rPr>
              <a:t>目录</a:t>
            </a:r>
          </a:p>
        </p:txBody>
      </p:sp>
      <p:grpSp>
        <p:nvGrpSpPr>
          <p:cNvPr id="8" name="Text3">
            <a:extLst>
              <a:ext uri="{FF2B5EF4-FFF2-40B4-BE49-F238E27FC236}">
                <a16:creationId xmlns:a16="http://schemas.microsoft.com/office/drawing/2014/main" id="{C377AE17-DACB-0038-9535-5C4A8968DF99}"/>
              </a:ext>
            </a:extLst>
          </p:cNvPr>
          <p:cNvGrpSpPr/>
          <p:nvPr/>
        </p:nvGrpSpPr>
        <p:grpSpPr>
          <a:xfrm>
            <a:off x="2411880" y="1801519"/>
            <a:ext cx="7392580" cy="640467"/>
            <a:chOff x="1054734" y="1823155"/>
            <a:chExt cx="7392580" cy="640467"/>
          </a:xfrm>
        </p:grpSpPr>
        <p:sp>
          <p:nvSpPr>
            <p:cNvPr id="25" name="平行四边形 24">
              <a:extLst>
                <a:ext uri="{FF2B5EF4-FFF2-40B4-BE49-F238E27FC236}">
                  <a16:creationId xmlns:a16="http://schemas.microsoft.com/office/drawing/2014/main" id="{F003FAE5-919D-82B3-46C1-CCE778B4F003}"/>
                </a:ext>
              </a:extLst>
            </p:cNvPr>
            <p:cNvSpPr/>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AFAFA"/>
                </a:solidFill>
              </a:endParaRPr>
            </a:p>
          </p:txBody>
        </p:sp>
        <p:sp>
          <p:nvSpPr>
            <p:cNvPr id="26" name="Text1">
              <a:extLst>
                <a:ext uri="{FF2B5EF4-FFF2-40B4-BE49-F238E27FC236}">
                  <a16:creationId xmlns:a16="http://schemas.microsoft.com/office/drawing/2014/main" id="{258737E3-643B-B51D-521C-11F23DB3D6AA}"/>
                </a:ext>
              </a:extLst>
            </p:cNvPr>
            <p:cNvSpPr txBox="1"/>
            <p:nvPr>
              <p:custDataLst>
                <p:tags r:id="rId10"/>
              </p:custDataLst>
            </p:nvPr>
          </p:nvSpPr>
          <p:spPr>
            <a:xfrm>
              <a:off x="2000516" y="1823155"/>
              <a:ext cx="6446798" cy="640467"/>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b="1" dirty="0">
                  <a:latin typeface="+mn-ea"/>
                  <a:sym typeface="+mn-ea"/>
                </a:rPr>
                <a:t>品牌介绍</a:t>
              </a:r>
            </a:p>
          </p:txBody>
        </p:sp>
        <p:sp>
          <p:nvSpPr>
            <p:cNvPr id="27" name="Text2">
              <a:extLst>
                <a:ext uri="{FF2B5EF4-FFF2-40B4-BE49-F238E27FC236}">
                  <a16:creationId xmlns:a16="http://schemas.microsoft.com/office/drawing/2014/main" id="{6BEE2D32-ADB5-FB31-62F9-42F240C77171}"/>
                </a:ext>
              </a:extLst>
            </p:cNvPr>
            <p:cNvSpPr txBox="1"/>
            <p:nvPr>
              <p:custDataLst>
                <p:tags r:id="rId11"/>
              </p:custDataLst>
            </p:nvPr>
          </p:nvSpPr>
          <p:spPr>
            <a:xfrm>
              <a:off x="1330943" y="1868209"/>
              <a:ext cx="635122" cy="549477"/>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1"/>
                  </a:solidFill>
                  <a:latin typeface="思源黑体 Normal" panose="020B0400000000000000" pitchFamily="34" charset="-122"/>
                  <a:ea typeface="思源黑体 Normal" panose="020B0400000000000000" pitchFamily="34" charset="-122"/>
                </a:rPr>
                <a:t>01</a:t>
              </a:r>
            </a:p>
          </p:txBody>
        </p:sp>
      </p:grpSp>
      <p:grpSp>
        <p:nvGrpSpPr>
          <p:cNvPr id="9" name="Text6">
            <a:extLst>
              <a:ext uri="{FF2B5EF4-FFF2-40B4-BE49-F238E27FC236}">
                <a16:creationId xmlns:a16="http://schemas.microsoft.com/office/drawing/2014/main" id="{4C0DED88-5B9A-CBB1-1B86-34E9B4D9B429}"/>
              </a:ext>
            </a:extLst>
          </p:cNvPr>
          <p:cNvGrpSpPr/>
          <p:nvPr/>
        </p:nvGrpSpPr>
        <p:grpSpPr>
          <a:xfrm>
            <a:off x="2721317" y="2726124"/>
            <a:ext cx="7392580" cy="640467"/>
            <a:chOff x="1054734" y="1823155"/>
            <a:chExt cx="7392580" cy="640467"/>
          </a:xfrm>
        </p:grpSpPr>
        <p:sp>
          <p:nvSpPr>
            <p:cNvPr id="22" name="平行四边形 21">
              <a:extLst>
                <a:ext uri="{FF2B5EF4-FFF2-40B4-BE49-F238E27FC236}">
                  <a16:creationId xmlns:a16="http://schemas.microsoft.com/office/drawing/2014/main" id="{D7C10B4A-4030-53A1-3982-4605EC6E20CA}"/>
                </a:ext>
              </a:extLst>
            </p:cNvPr>
            <p:cNvSpPr/>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AFAFA"/>
                </a:solidFill>
              </a:endParaRPr>
            </a:p>
          </p:txBody>
        </p:sp>
        <p:sp>
          <p:nvSpPr>
            <p:cNvPr id="23" name="Text4">
              <a:extLst>
                <a:ext uri="{FF2B5EF4-FFF2-40B4-BE49-F238E27FC236}">
                  <a16:creationId xmlns:a16="http://schemas.microsoft.com/office/drawing/2014/main" id="{D8CB89E1-75BA-E0FB-E4D8-F75CACD83AF9}"/>
                </a:ext>
              </a:extLst>
            </p:cNvPr>
            <p:cNvSpPr txBox="1"/>
            <p:nvPr>
              <p:custDataLst>
                <p:tags r:id="rId8"/>
              </p:custDataLst>
            </p:nvPr>
          </p:nvSpPr>
          <p:spPr>
            <a:xfrm>
              <a:off x="2000516" y="1823155"/>
              <a:ext cx="6446798" cy="640467"/>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mn-ea"/>
                  <a:sym typeface="+mn-ea"/>
                </a:rPr>
                <a:t>营销环境状况分析</a:t>
              </a:r>
            </a:p>
          </p:txBody>
        </p:sp>
        <p:sp>
          <p:nvSpPr>
            <p:cNvPr id="24" name="Text5">
              <a:extLst>
                <a:ext uri="{FF2B5EF4-FFF2-40B4-BE49-F238E27FC236}">
                  <a16:creationId xmlns:a16="http://schemas.microsoft.com/office/drawing/2014/main" id="{9ED92055-9CBE-7FA8-4285-E04A716244B2}"/>
                </a:ext>
              </a:extLst>
            </p:cNvPr>
            <p:cNvSpPr txBox="1"/>
            <p:nvPr>
              <p:custDataLst>
                <p:tags r:id="rId9"/>
              </p:custDataLst>
            </p:nvPr>
          </p:nvSpPr>
          <p:spPr>
            <a:xfrm>
              <a:off x="1330943" y="1868209"/>
              <a:ext cx="635122" cy="549477"/>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1"/>
                  </a:solidFill>
                  <a:latin typeface="思源黑体 Normal" panose="020B0400000000000000" pitchFamily="34" charset="-122"/>
                  <a:ea typeface="思源黑体 Normal" panose="020B0400000000000000" pitchFamily="34" charset="-122"/>
                </a:rPr>
                <a:t>02</a:t>
              </a:r>
            </a:p>
          </p:txBody>
        </p:sp>
      </p:grpSp>
      <p:grpSp>
        <p:nvGrpSpPr>
          <p:cNvPr id="10" name="Text9">
            <a:extLst>
              <a:ext uri="{FF2B5EF4-FFF2-40B4-BE49-F238E27FC236}">
                <a16:creationId xmlns:a16="http://schemas.microsoft.com/office/drawing/2014/main" id="{5C4F91DF-BEA5-D5CC-E4F9-9DF4780DF10B}"/>
              </a:ext>
            </a:extLst>
          </p:cNvPr>
          <p:cNvGrpSpPr/>
          <p:nvPr/>
        </p:nvGrpSpPr>
        <p:grpSpPr>
          <a:xfrm>
            <a:off x="3074075" y="3650729"/>
            <a:ext cx="7392580" cy="640467"/>
            <a:chOff x="1054734" y="1823155"/>
            <a:chExt cx="7392580" cy="640467"/>
          </a:xfrm>
        </p:grpSpPr>
        <p:sp>
          <p:nvSpPr>
            <p:cNvPr id="19" name="平行四边形 18">
              <a:extLst>
                <a:ext uri="{FF2B5EF4-FFF2-40B4-BE49-F238E27FC236}">
                  <a16:creationId xmlns:a16="http://schemas.microsoft.com/office/drawing/2014/main" id="{1552E393-B139-C90B-1386-F34C5BFA54CB}"/>
                </a:ext>
              </a:extLst>
            </p:cNvPr>
            <p:cNvSpPr/>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AFAFA"/>
                </a:solidFill>
              </a:endParaRPr>
            </a:p>
          </p:txBody>
        </p:sp>
        <p:sp>
          <p:nvSpPr>
            <p:cNvPr id="20" name="Text7">
              <a:extLst>
                <a:ext uri="{FF2B5EF4-FFF2-40B4-BE49-F238E27FC236}">
                  <a16:creationId xmlns:a16="http://schemas.microsoft.com/office/drawing/2014/main" id="{FE20693F-D24B-970C-FE5A-1AEEAD68F247}"/>
                </a:ext>
              </a:extLst>
            </p:cNvPr>
            <p:cNvSpPr txBox="1"/>
            <p:nvPr>
              <p:custDataLst>
                <p:tags r:id="rId6"/>
              </p:custDataLst>
            </p:nvPr>
          </p:nvSpPr>
          <p:spPr>
            <a:xfrm>
              <a:off x="2000516" y="1823155"/>
              <a:ext cx="6446798" cy="640467"/>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latin typeface="+mn-ea"/>
                  <a:sym typeface="+mn-ea"/>
                </a:rPr>
                <a:t>4P</a:t>
              </a:r>
              <a:r>
                <a:rPr lang="zh-CN" altLang="en-US" sz="2400" b="1" dirty="0">
                  <a:latin typeface="+mn-ea"/>
                  <a:sym typeface="+mn-ea"/>
                </a:rPr>
                <a:t>分析</a:t>
              </a:r>
            </a:p>
          </p:txBody>
        </p:sp>
        <p:sp>
          <p:nvSpPr>
            <p:cNvPr id="21" name="Text8">
              <a:extLst>
                <a:ext uri="{FF2B5EF4-FFF2-40B4-BE49-F238E27FC236}">
                  <a16:creationId xmlns:a16="http://schemas.microsoft.com/office/drawing/2014/main" id="{BE50050A-98FC-6EE3-278C-BC35ADF12802}"/>
                </a:ext>
              </a:extLst>
            </p:cNvPr>
            <p:cNvSpPr txBox="1"/>
            <p:nvPr>
              <p:custDataLst>
                <p:tags r:id="rId7"/>
              </p:custDataLst>
            </p:nvPr>
          </p:nvSpPr>
          <p:spPr>
            <a:xfrm>
              <a:off x="1330943" y="1868209"/>
              <a:ext cx="635122" cy="549477"/>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1"/>
                  </a:solidFill>
                  <a:latin typeface="思源黑体 Normal" panose="020B0400000000000000" pitchFamily="34" charset="-122"/>
                  <a:ea typeface="思源黑体 Normal" panose="020B0400000000000000" pitchFamily="34" charset="-122"/>
                </a:rPr>
                <a:t>03</a:t>
              </a:r>
            </a:p>
          </p:txBody>
        </p:sp>
      </p:grpSp>
      <p:grpSp>
        <p:nvGrpSpPr>
          <p:cNvPr id="11" name="Text12">
            <a:extLst>
              <a:ext uri="{FF2B5EF4-FFF2-40B4-BE49-F238E27FC236}">
                <a16:creationId xmlns:a16="http://schemas.microsoft.com/office/drawing/2014/main" id="{56AAA273-5F25-86D2-09B8-07BDB1572B6D}"/>
              </a:ext>
            </a:extLst>
          </p:cNvPr>
          <p:cNvGrpSpPr/>
          <p:nvPr/>
        </p:nvGrpSpPr>
        <p:grpSpPr>
          <a:xfrm>
            <a:off x="3393774" y="4575334"/>
            <a:ext cx="7392580" cy="640467"/>
            <a:chOff x="1054734" y="1823155"/>
            <a:chExt cx="7392580" cy="640467"/>
          </a:xfrm>
        </p:grpSpPr>
        <p:sp>
          <p:nvSpPr>
            <p:cNvPr id="16" name="平行四边形 15">
              <a:extLst>
                <a:ext uri="{FF2B5EF4-FFF2-40B4-BE49-F238E27FC236}">
                  <a16:creationId xmlns:a16="http://schemas.microsoft.com/office/drawing/2014/main" id="{24C504DB-5477-9B88-1EB4-06FA361C5972}"/>
                </a:ext>
              </a:extLst>
            </p:cNvPr>
            <p:cNvSpPr/>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AFAFA"/>
                </a:solidFill>
              </a:endParaRPr>
            </a:p>
          </p:txBody>
        </p:sp>
        <p:sp>
          <p:nvSpPr>
            <p:cNvPr id="17" name="Text10">
              <a:extLst>
                <a:ext uri="{FF2B5EF4-FFF2-40B4-BE49-F238E27FC236}">
                  <a16:creationId xmlns:a16="http://schemas.microsoft.com/office/drawing/2014/main" id="{73C55FD7-CE8A-ACF7-6D27-CB8B7BC259F0}"/>
                </a:ext>
              </a:extLst>
            </p:cNvPr>
            <p:cNvSpPr txBox="1"/>
            <p:nvPr>
              <p:custDataLst>
                <p:tags r:id="rId4"/>
              </p:custDataLst>
            </p:nvPr>
          </p:nvSpPr>
          <p:spPr>
            <a:xfrm>
              <a:off x="2000516" y="1823155"/>
              <a:ext cx="6446798" cy="640467"/>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mn-ea"/>
                  <a:sym typeface="+mn-ea"/>
                </a:rPr>
                <a:t>品牌传播和推广</a:t>
              </a:r>
            </a:p>
          </p:txBody>
        </p:sp>
        <p:sp>
          <p:nvSpPr>
            <p:cNvPr id="18" name="Text11">
              <a:extLst>
                <a:ext uri="{FF2B5EF4-FFF2-40B4-BE49-F238E27FC236}">
                  <a16:creationId xmlns:a16="http://schemas.microsoft.com/office/drawing/2014/main" id="{C07923B6-4C1B-C00D-0A16-43FF9609266E}"/>
                </a:ext>
              </a:extLst>
            </p:cNvPr>
            <p:cNvSpPr txBox="1"/>
            <p:nvPr>
              <p:custDataLst>
                <p:tags r:id="rId5"/>
              </p:custDataLst>
            </p:nvPr>
          </p:nvSpPr>
          <p:spPr>
            <a:xfrm>
              <a:off x="1330943" y="1868209"/>
              <a:ext cx="635122" cy="549477"/>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1"/>
                  </a:solidFill>
                  <a:latin typeface="思源黑体 Normal" panose="020B0400000000000000" pitchFamily="34" charset="-122"/>
                  <a:ea typeface="思源黑体 Normal" panose="020B0400000000000000" pitchFamily="34" charset="-122"/>
                </a:rPr>
                <a:t>04</a:t>
              </a:r>
            </a:p>
          </p:txBody>
        </p:sp>
      </p:grpSp>
      <p:grpSp>
        <p:nvGrpSpPr>
          <p:cNvPr id="12" name="Text15">
            <a:extLst>
              <a:ext uri="{FF2B5EF4-FFF2-40B4-BE49-F238E27FC236}">
                <a16:creationId xmlns:a16="http://schemas.microsoft.com/office/drawing/2014/main" id="{D4C088EA-4357-F5A8-4E05-759F32EA9199}"/>
              </a:ext>
            </a:extLst>
          </p:cNvPr>
          <p:cNvGrpSpPr/>
          <p:nvPr/>
        </p:nvGrpSpPr>
        <p:grpSpPr>
          <a:xfrm>
            <a:off x="3703211" y="5499938"/>
            <a:ext cx="7392580" cy="640467"/>
            <a:chOff x="1054734" y="1823155"/>
            <a:chExt cx="7392580" cy="640467"/>
          </a:xfrm>
        </p:grpSpPr>
        <p:sp>
          <p:nvSpPr>
            <p:cNvPr id="13" name="平行四边形 12">
              <a:extLst>
                <a:ext uri="{FF2B5EF4-FFF2-40B4-BE49-F238E27FC236}">
                  <a16:creationId xmlns:a16="http://schemas.microsoft.com/office/drawing/2014/main" id="{89E999C1-959E-B1E2-C455-7CD845359D29}"/>
                </a:ext>
              </a:extLst>
            </p:cNvPr>
            <p:cNvSpPr/>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AFAFA"/>
                </a:solidFill>
              </a:endParaRPr>
            </a:p>
          </p:txBody>
        </p:sp>
        <p:sp>
          <p:nvSpPr>
            <p:cNvPr id="14" name="Text13">
              <a:extLst>
                <a:ext uri="{FF2B5EF4-FFF2-40B4-BE49-F238E27FC236}">
                  <a16:creationId xmlns:a16="http://schemas.microsoft.com/office/drawing/2014/main" id="{32B1373F-24D4-C89B-4038-A3BC5492FD44}"/>
                </a:ext>
              </a:extLst>
            </p:cNvPr>
            <p:cNvSpPr txBox="1"/>
            <p:nvPr>
              <p:custDataLst>
                <p:tags r:id="rId2"/>
              </p:custDataLst>
            </p:nvPr>
          </p:nvSpPr>
          <p:spPr>
            <a:xfrm>
              <a:off x="2000516" y="1823155"/>
              <a:ext cx="6446798" cy="640467"/>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mn-ea"/>
                  <a:sym typeface="+mn-ea"/>
                </a:rPr>
                <a:t>挑战和未来展望</a:t>
              </a:r>
            </a:p>
          </p:txBody>
        </p:sp>
        <p:sp>
          <p:nvSpPr>
            <p:cNvPr id="15" name="Text14">
              <a:extLst>
                <a:ext uri="{FF2B5EF4-FFF2-40B4-BE49-F238E27FC236}">
                  <a16:creationId xmlns:a16="http://schemas.microsoft.com/office/drawing/2014/main" id="{E985AE23-29AA-99DF-1052-1B9E8FEB5A82}"/>
                </a:ext>
              </a:extLst>
            </p:cNvPr>
            <p:cNvSpPr txBox="1"/>
            <p:nvPr>
              <p:custDataLst>
                <p:tags r:id="rId3"/>
              </p:custDataLst>
            </p:nvPr>
          </p:nvSpPr>
          <p:spPr>
            <a:xfrm>
              <a:off x="1330943" y="1868209"/>
              <a:ext cx="635122" cy="549477"/>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1"/>
                  </a:solidFill>
                  <a:latin typeface="思源黑体 Normal" panose="020B0400000000000000" pitchFamily="34" charset="-122"/>
                  <a:ea typeface="思源黑体 Normal" panose="020B0400000000000000" pitchFamily="34" charset="-122"/>
                </a:rPr>
                <a:t>05</a:t>
              </a:r>
            </a:p>
          </p:txBody>
        </p:sp>
      </p:grpSp>
      <p:grpSp>
        <p:nvGrpSpPr>
          <p:cNvPr id="32" name="组合 31">
            <a:extLst>
              <a:ext uri="{FF2B5EF4-FFF2-40B4-BE49-F238E27FC236}">
                <a16:creationId xmlns:a16="http://schemas.microsoft.com/office/drawing/2014/main" id="{7B32E060-802B-BCBC-DDB5-6AB3E1759197}"/>
              </a:ext>
            </a:extLst>
          </p:cNvPr>
          <p:cNvGrpSpPr/>
          <p:nvPr/>
        </p:nvGrpSpPr>
        <p:grpSpPr>
          <a:xfrm rot="5400000" flipH="1">
            <a:off x="1853376" y="1309063"/>
            <a:ext cx="77582" cy="741304"/>
            <a:chOff x="11890581" y="3619500"/>
            <a:chExt cx="77582" cy="741304"/>
          </a:xfrm>
          <a:solidFill>
            <a:schemeClr val="accent1"/>
          </a:solidFill>
        </p:grpSpPr>
        <p:sp>
          <p:nvSpPr>
            <p:cNvPr id="33" name="矩形 32">
              <a:extLst>
                <a:ext uri="{FF2B5EF4-FFF2-40B4-BE49-F238E27FC236}">
                  <a16:creationId xmlns:a16="http://schemas.microsoft.com/office/drawing/2014/main" id="{F5FE4C7D-F4D8-0B0C-A7AC-679EE1B4F492}"/>
                </a:ext>
              </a:extLst>
            </p:cNvPr>
            <p:cNvSpPr/>
            <p:nvPr/>
          </p:nvSpPr>
          <p:spPr>
            <a:xfrm rot="2700000" flipH="1">
              <a:off x="11890581" y="3619500"/>
              <a:ext cx="77582" cy="77582"/>
            </a:xfrm>
            <a:prstGeom prst="rect">
              <a:avLst/>
            </a:prstGeom>
            <a:grp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ED293289-CD1F-3F85-B15B-7D928A1FCCE5}"/>
                </a:ext>
              </a:extLst>
            </p:cNvPr>
            <p:cNvSpPr/>
            <p:nvPr/>
          </p:nvSpPr>
          <p:spPr>
            <a:xfrm rot="2700000" flipH="1">
              <a:off x="11890581" y="3840741"/>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B9123E90-FABF-6B64-B905-FF5B5FC58248}"/>
                </a:ext>
              </a:extLst>
            </p:cNvPr>
            <p:cNvSpPr/>
            <p:nvPr/>
          </p:nvSpPr>
          <p:spPr>
            <a:xfrm rot="2700000" flipH="1">
              <a:off x="11890581" y="4061981"/>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A36B263-E171-DD26-CF34-9CAAA062433B}"/>
                </a:ext>
              </a:extLst>
            </p:cNvPr>
            <p:cNvSpPr/>
            <p:nvPr/>
          </p:nvSpPr>
          <p:spPr>
            <a:xfrm rot="2700000" flipH="1">
              <a:off x="11890581" y="4283222"/>
              <a:ext cx="77582" cy="77582"/>
            </a:xfrm>
            <a:prstGeom prst="rect">
              <a:avLst/>
            </a:prstGeom>
            <a:grp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a:extLst>
              <a:ext uri="{FF2B5EF4-FFF2-40B4-BE49-F238E27FC236}">
                <a16:creationId xmlns:a16="http://schemas.microsoft.com/office/drawing/2014/main" id="{B68D343F-1637-3460-6A29-5258FB733CD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28069" y="698087"/>
            <a:ext cx="680279" cy="830535"/>
          </a:xfrm>
          <a:prstGeom prst="rect">
            <a:avLst/>
          </a:prstGeom>
        </p:spPr>
      </p:pic>
    </p:spTree>
    <p:custDataLst>
      <p:tags r:id="rId1"/>
    </p:custDataLst>
    <p:extLst>
      <p:ext uri="{BB962C8B-B14F-4D97-AF65-F5344CB8AC3E}">
        <p14:creationId xmlns:p14="http://schemas.microsoft.com/office/powerpoint/2010/main" val="103888228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1">
            <a:extLst>
              <a:ext uri="{FF2B5EF4-FFF2-40B4-BE49-F238E27FC236}">
                <a16:creationId xmlns:a16="http://schemas.microsoft.com/office/drawing/2014/main" id="{D0FAA720-D35D-FB67-F613-1DF4BA9B7835}"/>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跨界与联名</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grpSp>
        <p:nvGrpSpPr>
          <p:cNvPr id="22" name="Text2">
            <a:extLst>
              <a:ext uri="{FF2B5EF4-FFF2-40B4-BE49-F238E27FC236}">
                <a16:creationId xmlns:a16="http://schemas.microsoft.com/office/drawing/2014/main" id="{ECF075B1-94ED-1A14-03A8-7C3A14579A4C}"/>
              </a:ext>
            </a:extLst>
          </p:cNvPr>
          <p:cNvGrpSpPr/>
          <p:nvPr>
            <p:custDataLst>
              <p:tags r:id="rId3"/>
            </p:custDataLst>
          </p:nvPr>
        </p:nvGrpSpPr>
        <p:grpSpPr>
          <a:xfrm>
            <a:off x="209351" y="1505537"/>
            <a:ext cx="6221811" cy="4523002"/>
            <a:chOff x="9641" y="1428750"/>
            <a:chExt cx="6433066" cy="4676576"/>
          </a:xfrm>
        </p:grpSpPr>
        <p:sp>
          <p:nvSpPr>
            <p:cNvPr id="10" name="任意多边形: 形状 9">
              <a:extLst>
                <a:ext uri="{FF2B5EF4-FFF2-40B4-BE49-F238E27FC236}">
                  <a16:creationId xmlns:a16="http://schemas.microsoft.com/office/drawing/2014/main" id="{FC4ADEA3-B02C-2B98-A6AC-DF35256E4B3B}"/>
                </a:ext>
              </a:extLst>
            </p:cNvPr>
            <p:cNvSpPr/>
            <p:nvPr/>
          </p:nvSpPr>
          <p:spPr>
            <a:xfrm>
              <a:off x="389989" y="1428750"/>
              <a:ext cx="2714749" cy="2034165"/>
            </a:xfrm>
            <a:custGeom>
              <a:avLst/>
              <a:gdLst>
                <a:gd name="connsiteX0" fmla="*/ 466686 w 2714749"/>
                <a:gd name="connsiteY0" fmla="*/ 2021137 h 2034165"/>
                <a:gd name="connsiteX1" fmla="*/ 237621 w 2714749"/>
                <a:gd name="connsiteY1" fmla="*/ 1746765 h 2034165"/>
                <a:gd name="connsiteX2" fmla="*/ 0 w 2714749"/>
                <a:gd name="connsiteY2" fmla="*/ 2034165 h 2034165"/>
                <a:gd name="connsiteX3" fmla="*/ 0 w 2714749"/>
                <a:gd name="connsiteY3" fmla="*/ 375876 h 2034165"/>
                <a:gd name="connsiteX4" fmla="*/ 1969219 w 2714749"/>
                <a:gd name="connsiteY4" fmla="*/ 375876 h 2034165"/>
                <a:gd name="connsiteX5" fmla="*/ 1969219 w 2714749"/>
                <a:gd name="connsiteY5" fmla="*/ 0 h 2034165"/>
                <a:gd name="connsiteX6" fmla="*/ 2714750 w 2714749"/>
                <a:gd name="connsiteY6" fmla="*/ 612525 h 2034165"/>
                <a:gd name="connsiteX7" fmla="*/ 1975831 w 2714749"/>
                <a:gd name="connsiteY7" fmla="*/ 1238078 h 2034165"/>
                <a:gd name="connsiteX8" fmla="*/ 1978942 w 2714749"/>
                <a:gd name="connsiteY8" fmla="*/ 845867 h 2034165"/>
                <a:gd name="connsiteX9" fmla="*/ 475242 w 2714749"/>
                <a:gd name="connsiteY9" fmla="*/ 845867 h 2034165"/>
                <a:gd name="connsiteX10" fmla="*/ 466686 w 2714749"/>
                <a:gd name="connsiteY10" fmla="*/ 2021137 h 203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4749" h="2034165">
                  <a:moveTo>
                    <a:pt x="466686" y="2021137"/>
                  </a:moveTo>
                  <a:lnTo>
                    <a:pt x="237621" y="1746765"/>
                  </a:lnTo>
                  <a:lnTo>
                    <a:pt x="0" y="2034165"/>
                  </a:lnTo>
                  <a:lnTo>
                    <a:pt x="0" y="375876"/>
                  </a:lnTo>
                  <a:lnTo>
                    <a:pt x="1969219" y="375876"/>
                  </a:lnTo>
                  <a:lnTo>
                    <a:pt x="1969219" y="0"/>
                  </a:lnTo>
                  <a:lnTo>
                    <a:pt x="2714750" y="612525"/>
                  </a:lnTo>
                  <a:lnTo>
                    <a:pt x="1975831" y="1238078"/>
                  </a:lnTo>
                  <a:lnTo>
                    <a:pt x="1978942" y="845867"/>
                  </a:lnTo>
                  <a:lnTo>
                    <a:pt x="475242" y="845867"/>
                  </a:lnTo>
                  <a:lnTo>
                    <a:pt x="466686" y="2021137"/>
                  </a:lnTo>
                  <a:close/>
                </a:path>
              </a:pathLst>
            </a:custGeom>
            <a:solidFill>
              <a:schemeClr val="accent1"/>
            </a:solidFill>
            <a:ln w="19430"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01105909-1C16-0CD4-91F3-6C44C699C0D8}"/>
                </a:ext>
              </a:extLst>
            </p:cNvPr>
            <p:cNvSpPr/>
            <p:nvPr/>
          </p:nvSpPr>
          <p:spPr>
            <a:xfrm>
              <a:off x="9641" y="3263018"/>
              <a:ext cx="2527880" cy="2453404"/>
            </a:xfrm>
            <a:custGeom>
              <a:avLst/>
              <a:gdLst>
                <a:gd name="connsiteX0" fmla="*/ 2527881 w 2527880"/>
                <a:gd name="connsiteY0" fmla="*/ 1983413 h 2453404"/>
                <a:gd name="connsiteX1" fmla="*/ 2255648 w 2527880"/>
                <a:gd name="connsiteY1" fmla="*/ 2229784 h 2453404"/>
                <a:gd name="connsiteX2" fmla="*/ 2514853 w 2527880"/>
                <a:gd name="connsiteY2" fmla="*/ 2453405 h 2453404"/>
                <a:gd name="connsiteX3" fmla="*/ 380349 w 2527880"/>
                <a:gd name="connsiteY3" fmla="*/ 2453405 h 2453404"/>
                <a:gd name="connsiteX4" fmla="*/ 380349 w 2527880"/>
                <a:gd name="connsiteY4" fmla="*/ 755253 h 2453404"/>
                <a:gd name="connsiteX5" fmla="*/ 0 w 2527880"/>
                <a:gd name="connsiteY5" fmla="*/ 755253 h 2453404"/>
                <a:gd name="connsiteX6" fmla="*/ 609219 w 2527880"/>
                <a:gd name="connsiteY6" fmla="*/ 0 h 2453404"/>
                <a:gd name="connsiteX7" fmla="*/ 1234773 w 2527880"/>
                <a:gd name="connsiteY7" fmla="*/ 751947 h 2453404"/>
                <a:gd name="connsiteX8" fmla="*/ 849173 w 2527880"/>
                <a:gd name="connsiteY8" fmla="*/ 751947 h 2453404"/>
                <a:gd name="connsiteX9" fmla="*/ 842562 w 2527880"/>
                <a:gd name="connsiteY9" fmla="*/ 1986719 h 2453404"/>
                <a:gd name="connsiteX10" fmla="*/ 2527881 w 2527880"/>
                <a:gd name="connsiteY10" fmla="*/ 1983413 h 245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880" h="2453404">
                  <a:moveTo>
                    <a:pt x="2527881" y="1983413"/>
                  </a:moveTo>
                  <a:lnTo>
                    <a:pt x="2255648" y="2229784"/>
                  </a:lnTo>
                  <a:lnTo>
                    <a:pt x="2514853" y="2453405"/>
                  </a:lnTo>
                  <a:lnTo>
                    <a:pt x="380349" y="2453405"/>
                  </a:lnTo>
                  <a:lnTo>
                    <a:pt x="380349" y="755253"/>
                  </a:lnTo>
                  <a:lnTo>
                    <a:pt x="0" y="755253"/>
                  </a:lnTo>
                  <a:lnTo>
                    <a:pt x="609219" y="0"/>
                  </a:lnTo>
                  <a:lnTo>
                    <a:pt x="1234773" y="751947"/>
                  </a:lnTo>
                  <a:lnTo>
                    <a:pt x="849173" y="751947"/>
                  </a:lnTo>
                  <a:lnTo>
                    <a:pt x="842562" y="1986719"/>
                  </a:lnTo>
                  <a:lnTo>
                    <a:pt x="2527881" y="1983413"/>
                  </a:lnTo>
                  <a:close/>
                </a:path>
              </a:pathLst>
            </a:custGeom>
            <a:solidFill>
              <a:schemeClr val="accent2"/>
            </a:solidFill>
            <a:ln w="19430"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A73E8635-33BD-F0D7-D3B6-EC2BCDFE43C7}"/>
                </a:ext>
              </a:extLst>
            </p:cNvPr>
            <p:cNvSpPr/>
            <p:nvPr/>
          </p:nvSpPr>
          <p:spPr>
            <a:xfrm>
              <a:off x="2939454" y="1804626"/>
              <a:ext cx="3503253" cy="2340038"/>
            </a:xfrm>
            <a:custGeom>
              <a:avLst/>
              <a:gdLst>
                <a:gd name="connsiteX0" fmla="*/ 0 w 3503253"/>
                <a:gd name="connsiteY0" fmla="*/ 0 h 2340038"/>
                <a:gd name="connsiteX1" fmla="*/ 272233 w 3503253"/>
                <a:gd name="connsiteY1" fmla="*/ 233343 h 2340038"/>
                <a:gd name="connsiteX2" fmla="*/ 12834 w 3503253"/>
                <a:gd name="connsiteY2" fmla="*/ 469991 h 2340038"/>
                <a:gd name="connsiteX3" fmla="*/ 1442059 w 3503253"/>
                <a:gd name="connsiteY3" fmla="*/ 469991 h 2340038"/>
                <a:gd name="connsiteX4" fmla="*/ 2829282 w 3503253"/>
                <a:gd name="connsiteY4" fmla="*/ 1957551 h 2340038"/>
                <a:gd name="connsiteX5" fmla="*/ 2534298 w 3503253"/>
                <a:gd name="connsiteY5" fmla="*/ 2265369 h 2340038"/>
                <a:gd name="connsiteX6" fmla="*/ 3503254 w 3503253"/>
                <a:gd name="connsiteY6" fmla="*/ 2340039 h 2340038"/>
                <a:gd name="connsiteX7" fmla="*/ 3399611 w 3503253"/>
                <a:gd name="connsiteY7" fmla="*/ 1361166 h 2340038"/>
                <a:gd name="connsiteX8" fmla="*/ 3162962 w 3503253"/>
                <a:gd name="connsiteY8" fmla="*/ 1623677 h 2340038"/>
                <a:gd name="connsiteX9" fmla="*/ 1646234 w 3503253"/>
                <a:gd name="connsiteY9" fmla="*/ 0 h 2340038"/>
                <a:gd name="connsiteX10" fmla="*/ 0 w 3503253"/>
                <a:gd name="connsiteY10" fmla="*/ 0 h 234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3253" h="2340038">
                  <a:moveTo>
                    <a:pt x="0" y="0"/>
                  </a:moveTo>
                  <a:lnTo>
                    <a:pt x="272233" y="233343"/>
                  </a:lnTo>
                  <a:lnTo>
                    <a:pt x="12834" y="469991"/>
                  </a:lnTo>
                  <a:lnTo>
                    <a:pt x="1442059" y="469991"/>
                  </a:lnTo>
                  <a:lnTo>
                    <a:pt x="2829282" y="1957551"/>
                  </a:lnTo>
                  <a:lnTo>
                    <a:pt x="2534298" y="2265369"/>
                  </a:lnTo>
                  <a:lnTo>
                    <a:pt x="3503254" y="2340039"/>
                  </a:lnTo>
                  <a:lnTo>
                    <a:pt x="3399611" y="1361166"/>
                  </a:lnTo>
                  <a:lnTo>
                    <a:pt x="3162962" y="1623677"/>
                  </a:lnTo>
                  <a:lnTo>
                    <a:pt x="1646234" y="0"/>
                  </a:lnTo>
                  <a:lnTo>
                    <a:pt x="0" y="0"/>
                  </a:lnTo>
                  <a:close/>
                </a:path>
              </a:pathLst>
            </a:custGeom>
            <a:solidFill>
              <a:schemeClr val="accent2"/>
            </a:solidFill>
            <a:ln w="1943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A9EF401E-41CA-E4E9-A9E6-80C3C231108E}"/>
                </a:ext>
              </a:extLst>
            </p:cNvPr>
            <p:cNvSpPr/>
            <p:nvPr/>
          </p:nvSpPr>
          <p:spPr>
            <a:xfrm>
              <a:off x="2360375" y="4144664"/>
              <a:ext cx="3669704" cy="1960662"/>
            </a:xfrm>
            <a:custGeom>
              <a:avLst/>
              <a:gdLst>
                <a:gd name="connsiteX0" fmla="*/ 0 w 3669704"/>
                <a:gd name="connsiteY0" fmla="*/ 1342693 h 1960662"/>
                <a:gd name="connsiteX1" fmla="*/ 744364 w 3669704"/>
                <a:gd name="connsiteY1" fmla="*/ 729196 h 1960662"/>
                <a:gd name="connsiteX2" fmla="*/ 744364 w 3669704"/>
                <a:gd name="connsiteY2" fmla="*/ 1096516 h 1960662"/>
                <a:gd name="connsiteX3" fmla="*/ 2013554 w 3669704"/>
                <a:gd name="connsiteY3" fmla="*/ 1100794 h 1960662"/>
                <a:gd name="connsiteX4" fmla="*/ 3059319 w 3669704"/>
                <a:gd name="connsiteY4" fmla="*/ 0 h 1960662"/>
                <a:gd name="connsiteX5" fmla="*/ 3669705 w 3669704"/>
                <a:gd name="connsiteY5" fmla="*/ 37724 h 1960662"/>
                <a:gd name="connsiteX6" fmla="*/ 2238341 w 3669704"/>
                <a:gd name="connsiteY6" fmla="*/ 1571758 h 1960662"/>
                <a:gd name="connsiteX7" fmla="*/ 744364 w 3669704"/>
                <a:gd name="connsiteY7" fmla="*/ 1571758 h 1960662"/>
                <a:gd name="connsiteX8" fmla="*/ 744364 w 3669704"/>
                <a:gd name="connsiteY8" fmla="*/ 1960662 h 1960662"/>
                <a:gd name="connsiteX9" fmla="*/ 0 w 3669704"/>
                <a:gd name="connsiteY9" fmla="*/ 1342693 h 196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9704" h="1960662">
                  <a:moveTo>
                    <a:pt x="0" y="1342693"/>
                  </a:moveTo>
                  <a:lnTo>
                    <a:pt x="744364" y="729196"/>
                  </a:lnTo>
                  <a:lnTo>
                    <a:pt x="744364" y="1096516"/>
                  </a:lnTo>
                  <a:lnTo>
                    <a:pt x="2013554" y="1100794"/>
                  </a:lnTo>
                  <a:lnTo>
                    <a:pt x="3059319" y="0"/>
                  </a:lnTo>
                  <a:lnTo>
                    <a:pt x="3669705" y="37724"/>
                  </a:lnTo>
                  <a:lnTo>
                    <a:pt x="2238341" y="1571758"/>
                  </a:lnTo>
                  <a:lnTo>
                    <a:pt x="744364" y="1571758"/>
                  </a:lnTo>
                  <a:lnTo>
                    <a:pt x="744364" y="1960662"/>
                  </a:lnTo>
                  <a:lnTo>
                    <a:pt x="0" y="1342693"/>
                  </a:lnTo>
                  <a:close/>
                </a:path>
              </a:pathLst>
            </a:custGeom>
            <a:solidFill>
              <a:schemeClr val="accent1"/>
            </a:solidFill>
            <a:ln w="19430" cap="flat">
              <a:noFill/>
              <a:prstDash val="solid"/>
              <a:miter/>
            </a:ln>
          </p:spPr>
          <p:txBody>
            <a:bodyPr rtlCol="0" anchor="ctr"/>
            <a:lstStyle/>
            <a:p>
              <a:endParaRPr lang="zh-CN" altLang="en-US"/>
            </a:p>
          </p:txBody>
        </p:sp>
      </p:grpSp>
      <p:grpSp>
        <p:nvGrpSpPr>
          <p:cNvPr id="23" name="Text3">
            <a:extLst>
              <a:ext uri="{FF2B5EF4-FFF2-40B4-BE49-F238E27FC236}">
                <a16:creationId xmlns:a16="http://schemas.microsoft.com/office/drawing/2014/main" id="{FCFC26E3-DBAF-D11A-D3FE-D4C69B45F704}"/>
              </a:ext>
            </a:extLst>
          </p:cNvPr>
          <p:cNvGrpSpPr/>
          <p:nvPr>
            <p:custDataLst>
              <p:tags r:id="rId4"/>
            </p:custDataLst>
          </p:nvPr>
        </p:nvGrpSpPr>
        <p:grpSpPr>
          <a:xfrm>
            <a:off x="6164861" y="1505537"/>
            <a:ext cx="5808064" cy="4523002"/>
            <a:chOff x="6167364" y="1428750"/>
            <a:chExt cx="6005271" cy="4676576"/>
          </a:xfrm>
        </p:grpSpPr>
        <p:sp>
          <p:nvSpPr>
            <p:cNvPr id="12" name="任意多边形: 形状 11">
              <a:extLst>
                <a:ext uri="{FF2B5EF4-FFF2-40B4-BE49-F238E27FC236}">
                  <a16:creationId xmlns:a16="http://schemas.microsoft.com/office/drawing/2014/main" id="{22BD88E6-FBAC-ED81-D9FE-D44E0B563AF9}"/>
                </a:ext>
              </a:extLst>
            </p:cNvPr>
            <p:cNvSpPr/>
            <p:nvPr/>
          </p:nvSpPr>
          <p:spPr>
            <a:xfrm>
              <a:off x="9077537" y="1428750"/>
              <a:ext cx="2714749" cy="2034165"/>
            </a:xfrm>
            <a:custGeom>
              <a:avLst/>
              <a:gdLst>
                <a:gd name="connsiteX0" fmla="*/ 2248064 w 2714749"/>
                <a:gd name="connsiteY0" fmla="*/ 2021137 h 2034165"/>
                <a:gd name="connsiteX1" fmla="*/ 2477128 w 2714749"/>
                <a:gd name="connsiteY1" fmla="*/ 1746765 h 2034165"/>
                <a:gd name="connsiteX2" fmla="*/ 2714750 w 2714749"/>
                <a:gd name="connsiteY2" fmla="*/ 2034165 h 2034165"/>
                <a:gd name="connsiteX3" fmla="*/ 2714750 w 2714749"/>
                <a:gd name="connsiteY3" fmla="*/ 375876 h 2034165"/>
                <a:gd name="connsiteX4" fmla="*/ 745531 w 2714749"/>
                <a:gd name="connsiteY4" fmla="*/ 375876 h 2034165"/>
                <a:gd name="connsiteX5" fmla="*/ 745531 w 2714749"/>
                <a:gd name="connsiteY5" fmla="*/ 0 h 2034165"/>
                <a:gd name="connsiteX6" fmla="*/ 0 w 2714749"/>
                <a:gd name="connsiteY6" fmla="*/ 612525 h 2034165"/>
                <a:gd name="connsiteX7" fmla="*/ 738919 w 2714749"/>
                <a:gd name="connsiteY7" fmla="*/ 1238078 h 2034165"/>
                <a:gd name="connsiteX8" fmla="*/ 735808 w 2714749"/>
                <a:gd name="connsiteY8" fmla="*/ 845867 h 2034165"/>
                <a:gd name="connsiteX9" fmla="*/ 2239508 w 2714749"/>
                <a:gd name="connsiteY9" fmla="*/ 845867 h 2034165"/>
                <a:gd name="connsiteX10" fmla="*/ 2248064 w 2714749"/>
                <a:gd name="connsiteY10" fmla="*/ 2021137 h 203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4749" h="2034165">
                  <a:moveTo>
                    <a:pt x="2248064" y="2021137"/>
                  </a:moveTo>
                  <a:lnTo>
                    <a:pt x="2477128" y="1746765"/>
                  </a:lnTo>
                  <a:lnTo>
                    <a:pt x="2714750" y="2034165"/>
                  </a:lnTo>
                  <a:lnTo>
                    <a:pt x="2714750" y="375876"/>
                  </a:lnTo>
                  <a:lnTo>
                    <a:pt x="745531" y="375876"/>
                  </a:lnTo>
                  <a:lnTo>
                    <a:pt x="745531" y="0"/>
                  </a:lnTo>
                  <a:lnTo>
                    <a:pt x="0" y="612525"/>
                  </a:lnTo>
                  <a:lnTo>
                    <a:pt x="738919" y="1238078"/>
                  </a:lnTo>
                  <a:lnTo>
                    <a:pt x="735808" y="845867"/>
                  </a:lnTo>
                  <a:lnTo>
                    <a:pt x="2239508" y="845867"/>
                  </a:lnTo>
                  <a:lnTo>
                    <a:pt x="2248064" y="2021137"/>
                  </a:lnTo>
                  <a:close/>
                </a:path>
              </a:pathLst>
            </a:custGeom>
            <a:solidFill>
              <a:schemeClr val="accent1"/>
            </a:solidFill>
            <a:ln w="19430"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02B07788-BDF9-F26C-ABC8-D621F02B05CD}"/>
                </a:ext>
              </a:extLst>
            </p:cNvPr>
            <p:cNvSpPr/>
            <p:nvPr/>
          </p:nvSpPr>
          <p:spPr>
            <a:xfrm>
              <a:off x="9644755" y="3263018"/>
              <a:ext cx="2527880" cy="2453404"/>
            </a:xfrm>
            <a:custGeom>
              <a:avLst/>
              <a:gdLst>
                <a:gd name="connsiteX0" fmla="*/ 0 w 2527880"/>
                <a:gd name="connsiteY0" fmla="*/ 1983413 h 2453404"/>
                <a:gd name="connsiteX1" fmla="*/ 272233 w 2527880"/>
                <a:gd name="connsiteY1" fmla="*/ 2229784 h 2453404"/>
                <a:gd name="connsiteX2" fmla="*/ 13029 w 2527880"/>
                <a:gd name="connsiteY2" fmla="*/ 2453405 h 2453404"/>
                <a:gd name="connsiteX3" fmla="*/ 2147532 w 2527880"/>
                <a:gd name="connsiteY3" fmla="*/ 2453405 h 2453404"/>
                <a:gd name="connsiteX4" fmla="*/ 2147532 w 2527880"/>
                <a:gd name="connsiteY4" fmla="*/ 755253 h 2453404"/>
                <a:gd name="connsiteX5" fmla="*/ 2527881 w 2527880"/>
                <a:gd name="connsiteY5" fmla="*/ 755253 h 2453404"/>
                <a:gd name="connsiteX6" fmla="*/ 1918661 w 2527880"/>
                <a:gd name="connsiteY6" fmla="*/ 0 h 2453404"/>
                <a:gd name="connsiteX7" fmla="*/ 1293108 w 2527880"/>
                <a:gd name="connsiteY7" fmla="*/ 751947 h 2453404"/>
                <a:gd name="connsiteX8" fmla="*/ 1678708 w 2527880"/>
                <a:gd name="connsiteY8" fmla="*/ 751947 h 2453404"/>
                <a:gd name="connsiteX9" fmla="*/ 1685318 w 2527880"/>
                <a:gd name="connsiteY9" fmla="*/ 1986719 h 2453404"/>
                <a:gd name="connsiteX10" fmla="*/ 0 w 2527880"/>
                <a:gd name="connsiteY10" fmla="*/ 1983413 h 245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880" h="2453404">
                  <a:moveTo>
                    <a:pt x="0" y="1983413"/>
                  </a:moveTo>
                  <a:lnTo>
                    <a:pt x="272233" y="2229784"/>
                  </a:lnTo>
                  <a:lnTo>
                    <a:pt x="13029" y="2453405"/>
                  </a:lnTo>
                  <a:lnTo>
                    <a:pt x="2147532" y="2453405"/>
                  </a:lnTo>
                  <a:lnTo>
                    <a:pt x="2147532" y="755253"/>
                  </a:lnTo>
                  <a:lnTo>
                    <a:pt x="2527881" y="755253"/>
                  </a:lnTo>
                  <a:lnTo>
                    <a:pt x="1918661" y="0"/>
                  </a:lnTo>
                  <a:lnTo>
                    <a:pt x="1293108" y="751947"/>
                  </a:lnTo>
                  <a:lnTo>
                    <a:pt x="1678708" y="751947"/>
                  </a:lnTo>
                  <a:lnTo>
                    <a:pt x="1685318" y="1986719"/>
                  </a:lnTo>
                  <a:lnTo>
                    <a:pt x="0" y="1983413"/>
                  </a:lnTo>
                  <a:close/>
                </a:path>
              </a:pathLst>
            </a:custGeom>
            <a:solidFill>
              <a:schemeClr val="accent2"/>
            </a:solidFill>
            <a:ln w="19430"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9EBC8A9B-EF68-F176-7190-C22A22EC5B38}"/>
                </a:ext>
              </a:extLst>
            </p:cNvPr>
            <p:cNvSpPr/>
            <p:nvPr/>
          </p:nvSpPr>
          <p:spPr>
            <a:xfrm>
              <a:off x="6167364" y="3823818"/>
              <a:ext cx="3629647" cy="2281508"/>
            </a:xfrm>
            <a:custGeom>
              <a:avLst/>
              <a:gdLst>
                <a:gd name="connsiteX0" fmla="*/ 317540 w 3629647"/>
                <a:gd name="connsiteY0" fmla="*/ 0 h 2281508"/>
                <a:gd name="connsiteX1" fmla="*/ 1646233 w 3629647"/>
                <a:gd name="connsiteY1" fmla="*/ 1432336 h 2281508"/>
                <a:gd name="connsiteX2" fmla="*/ 2890728 w 3629647"/>
                <a:gd name="connsiteY2" fmla="*/ 1432336 h 2281508"/>
                <a:gd name="connsiteX3" fmla="*/ 2890728 w 3629647"/>
                <a:gd name="connsiteY3" fmla="*/ 1062876 h 2281508"/>
                <a:gd name="connsiteX4" fmla="*/ 3629647 w 3629647"/>
                <a:gd name="connsiteY4" fmla="*/ 1659261 h 2281508"/>
                <a:gd name="connsiteX5" fmla="*/ 2910174 w 3629647"/>
                <a:gd name="connsiteY5" fmla="*/ 2281509 h 2281508"/>
                <a:gd name="connsiteX6" fmla="*/ 2910174 w 3629647"/>
                <a:gd name="connsiteY6" fmla="*/ 1892604 h 2281508"/>
                <a:gd name="connsiteX7" fmla="*/ 1438948 w 3629647"/>
                <a:gd name="connsiteY7" fmla="*/ 1892604 h 2281508"/>
                <a:gd name="connsiteX8" fmla="*/ 0 w 3629647"/>
                <a:gd name="connsiteY8" fmla="*/ 350014 h 2281508"/>
                <a:gd name="connsiteX9" fmla="*/ 356431 w 3629647"/>
                <a:gd name="connsiteY9" fmla="*/ 382293 h 2281508"/>
                <a:gd name="connsiteX10" fmla="*/ 317540 w 3629647"/>
                <a:gd name="connsiteY10" fmla="*/ 0 h 228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9647" h="2281508">
                  <a:moveTo>
                    <a:pt x="317540" y="0"/>
                  </a:moveTo>
                  <a:lnTo>
                    <a:pt x="1646233" y="1432336"/>
                  </a:lnTo>
                  <a:lnTo>
                    <a:pt x="2890728" y="1432336"/>
                  </a:lnTo>
                  <a:lnTo>
                    <a:pt x="2890728" y="1062876"/>
                  </a:lnTo>
                  <a:lnTo>
                    <a:pt x="3629647" y="1659261"/>
                  </a:lnTo>
                  <a:lnTo>
                    <a:pt x="2910174" y="2281509"/>
                  </a:lnTo>
                  <a:lnTo>
                    <a:pt x="2910174" y="1892604"/>
                  </a:lnTo>
                  <a:lnTo>
                    <a:pt x="1438948" y="1892604"/>
                  </a:lnTo>
                  <a:lnTo>
                    <a:pt x="0" y="350014"/>
                  </a:lnTo>
                  <a:lnTo>
                    <a:pt x="356431" y="382293"/>
                  </a:lnTo>
                  <a:lnTo>
                    <a:pt x="317540" y="0"/>
                  </a:lnTo>
                  <a:close/>
                </a:path>
              </a:pathLst>
            </a:custGeom>
            <a:solidFill>
              <a:schemeClr val="accent1"/>
            </a:solidFill>
            <a:ln w="1943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09C1249-CD35-D33D-53AF-4D0EDE6A10F6}"/>
                </a:ext>
              </a:extLst>
            </p:cNvPr>
            <p:cNvSpPr/>
            <p:nvPr/>
          </p:nvSpPr>
          <p:spPr>
            <a:xfrm>
              <a:off x="6400707" y="1804626"/>
              <a:ext cx="2812947" cy="1898048"/>
            </a:xfrm>
            <a:custGeom>
              <a:avLst/>
              <a:gdLst>
                <a:gd name="connsiteX0" fmla="*/ 0 w 2812947"/>
                <a:gd name="connsiteY0" fmla="*/ 1271524 h 1898048"/>
                <a:gd name="connsiteX1" fmla="*/ 60474 w 2812947"/>
                <a:gd name="connsiteY1" fmla="*/ 1898049 h 1898048"/>
                <a:gd name="connsiteX2" fmla="*/ 1417363 w 2812947"/>
                <a:gd name="connsiteY2" fmla="*/ 467852 h 1898048"/>
                <a:gd name="connsiteX3" fmla="*/ 2812948 w 2812947"/>
                <a:gd name="connsiteY3" fmla="*/ 467852 h 1898048"/>
                <a:gd name="connsiteX4" fmla="*/ 2532159 w 2812947"/>
                <a:gd name="connsiteY4" fmla="*/ 243065 h 1898048"/>
                <a:gd name="connsiteX5" fmla="*/ 2812948 w 2812947"/>
                <a:gd name="connsiteY5" fmla="*/ 0 h 1898048"/>
                <a:gd name="connsiteX6" fmla="*/ 1192576 w 2812947"/>
                <a:gd name="connsiteY6" fmla="*/ 0 h 1898048"/>
                <a:gd name="connsiteX7" fmla="*/ 0 w 2812947"/>
                <a:gd name="connsiteY7" fmla="*/ 1271524 h 18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2947" h="1898048">
                  <a:moveTo>
                    <a:pt x="0" y="1271524"/>
                  </a:moveTo>
                  <a:lnTo>
                    <a:pt x="60474" y="1898049"/>
                  </a:lnTo>
                  <a:lnTo>
                    <a:pt x="1417363" y="467852"/>
                  </a:lnTo>
                  <a:lnTo>
                    <a:pt x="2812948" y="467852"/>
                  </a:lnTo>
                  <a:lnTo>
                    <a:pt x="2532159" y="243065"/>
                  </a:lnTo>
                  <a:lnTo>
                    <a:pt x="2812948" y="0"/>
                  </a:lnTo>
                  <a:lnTo>
                    <a:pt x="1192576" y="0"/>
                  </a:lnTo>
                  <a:lnTo>
                    <a:pt x="0" y="1271524"/>
                  </a:lnTo>
                  <a:close/>
                </a:path>
              </a:pathLst>
            </a:custGeom>
            <a:solidFill>
              <a:schemeClr val="accent2"/>
            </a:solidFill>
            <a:ln w="19430" cap="flat">
              <a:noFill/>
              <a:prstDash val="solid"/>
              <a:miter/>
            </a:ln>
          </p:spPr>
          <p:txBody>
            <a:bodyPr rtlCol="0" anchor="ctr"/>
            <a:lstStyle/>
            <a:p>
              <a:endParaRPr lang="zh-CN" altLang="en-US"/>
            </a:p>
          </p:txBody>
        </p:sp>
      </p:grpSp>
      <p:sp>
        <p:nvSpPr>
          <p:cNvPr id="4" name="Text4">
            <a:extLst>
              <a:ext uri="{FF2B5EF4-FFF2-40B4-BE49-F238E27FC236}">
                <a16:creationId xmlns:a16="http://schemas.microsoft.com/office/drawing/2014/main" id="{36100C18-4A51-055B-E4F7-F0F76FD8562A}"/>
              </a:ext>
            </a:extLst>
          </p:cNvPr>
          <p:cNvSpPr txBox="1"/>
          <p:nvPr>
            <p:custDataLst>
              <p:tags r:id="rId5"/>
            </p:custDataLst>
          </p:nvPr>
        </p:nvSpPr>
        <p:spPr>
          <a:xfrm>
            <a:off x="1505311" y="3293044"/>
            <a:ext cx="2944394" cy="1390706"/>
          </a:xfrm>
          <a:prstGeom prst="rect">
            <a:avLst/>
          </a:prstGeom>
          <a:noFill/>
        </p:spPr>
        <p:txBody>
          <a:bodyPr wrap="square" rtlCol="0">
            <a:normAutofit fontScale="92500" lnSpcReduction="10000"/>
          </a:bodyPr>
          <a:lstStyle/>
          <a:p>
            <a:pPr>
              <a:lnSpc>
                <a:spcPct val="150000"/>
              </a:lnSpc>
              <a:spcBef>
                <a:spcPts val="150"/>
              </a:spcBef>
              <a:spcAft>
                <a:spcPts val="150"/>
              </a:spcAft>
            </a:pPr>
            <a:r>
              <a:rPr lang="zh-CN" altLang="en-US" sz="1250" dirty="0">
                <a:solidFill>
                  <a:schemeClr val="bg2"/>
                </a:solidFill>
                <a:latin typeface="思源黑体 Normal" panose="020B0400000000000000" pitchFamily="34" charset="-122"/>
                <a:ea typeface="思源黑体 Normal" panose="020B0400000000000000" pitchFamily="34" charset="-122"/>
              </a:rPr>
              <a:t>名创优品通过与知名品牌及设计师合作，推出联名产品系列。这种策略不仅提升了品牌的知名度和市场影响力，还吸引了更多年轻消费者的目光，增强了产品的市场竞争力。</a:t>
            </a:r>
          </a:p>
        </p:txBody>
      </p:sp>
      <p:sp>
        <p:nvSpPr>
          <p:cNvPr id="5" name="Text5">
            <a:extLst>
              <a:ext uri="{FF2B5EF4-FFF2-40B4-BE49-F238E27FC236}">
                <a16:creationId xmlns:a16="http://schemas.microsoft.com/office/drawing/2014/main" id="{014DBF7A-96EC-36B9-11D1-630B7F53F076}"/>
              </a:ext>
            </a:extLst>
          </p:cNvPr>
          <p:cNvSpPr txBox="1"/>
          <p:nvPr>
            <p:custDataLst>
              <p:tags r:id="rId6"/>
            </p:custDataLst>
          </p:nvPr>
        </p:nvSpPr>
        <p:spPr>
          <a:xfrm>
            <a:off x="1501122" y="2675377"/>
            <a:ext cx="2948583" cy="445257"/>
          </a:xfrm>
          <a:prstGeom prst="rect">
            <a:avLst/>
          </a:prstGeom>
          <a:noFill/>
        </p:spPr>
        <p:txBody>
          <a:bodyPr wrap="square" rtlCol="0" anchor="ctr" anchorCtr="0">
            <a:normAutofit/>
          </a:bodyPr>
          <a:lstStyle/>
          <a:p>
            <a:pPr algn="ctr" fontAlgn="ctr"/>
            <a:r>
              <a:rPr lang="zh-CN" altLang="en-US" sz="2000" b="1" dirty="0">
                <a:latin typeface="思源黑体 Normal" panose="020B0400000000000000" pitchFamily="34" charset="-122"/>
                <a:ea typeface="思源黑体 Normal" panose="020B0400000000000000" pitchFamily="34" charset="-122"/>
              </a:rPr>
              <a:t>跨界合作策略</a:t>
            </a:r>
          </a:p>
        </p:txBody>
      </p:sp>
      <p:sp>
        <p:nvSpPr>
          <p:cNvPr id="6" name="Text6">
            <a:extLst>
              <a:ext uri="{FF2B5EF4-FFF2-40B4-BE49-F238E27FC236}">
                <a16:creationId xmlns:a16="http://schemas.microsoft.com/office/drawing/2014/main" id="{0ACB5634-C533-D62A-A4D5-E8C8DE74237D}"/>
              </a:ext>
            </a:extLst>
          </p:cNvPr>
          <p:cNvSpPr txBox="1"/>
          <p:nvPr>
            <p:custDataLst>
              <p:tags r:id="rId7"/>
            </p:custDataLst>
          </p:nvPr>
        </p:nvSpPr>
        <p:spPr>
          <a:xfrm>
            <a:off x="7739985" y="2675377"/>
            <a:ext cx="2948583" cy="445257"/>
          </a:xfrm>
          <a:prstGeom prst="rect">
            <a:avLst/>
          </a:prstGeom>
          <a:noFill/>
        </p:spPr>
        <p:txBody>
          <a:bodyPr wrap="square" rtlCol="0" anchor="ctr" anchorCtr="0">
            <a:normAutofit/>
          </a:bodyPr>
          <a:lstStyle/>
          <a:p>
            <a:pPr algn="ctr" fontAlgn="ctr"/>
            <a:r>
              <a:rPr lang="en-US" altLang="zh-CN" sz="2000" b="1" dirty="0">
                <a:latin typeface="思源黑体 Normal" panose="020B0400000000000000" pitchFamily="34" charset="-122"/>
                <a:ea typeface="思源黑体 Normal" panose="020B0400000000000000" pitchFamily="34" charset="-122"/>
              </a:rPr>
              <a:t>IP</a:t>
            </a:r>
            <a:r>
              <a:rPr lang="zh-CN" altLang="en-US" sz="2000" b="1" dirty="0">
                <a:latin typeface="思源黑体 Normal" panose="020B0400000000000000" pitchFamily="34" charset="-122"/>
                <a:ea typeface="思源黑体 Normal" panose="020B0400000000000000" pitchFamily="34" charset="-122"/>
              </a:rPr>
              <a:t>联名产品设计</a:t>
            </a:r>
          </a:p>
        </p:txBody>
      </p:sp>
      <p:sp>
        <p:nvSpPr>
          <p:cNvPr id="8" name="Text7">
            <a:extLst>
              <a:ext uri="{FF2B5EF4-FFF2-40B4-BE49-F238E27FC236}">
                <a16:creationId xmlns:a16="http://schemas.microsoft.com/office/drawing/2014/main" id="{20F64667-70E5-C7A1-68F1-C653D1F972A3}"/>
              </a:ext>
            </a:extLst>
          </p:cNvPr>
          <p:cNvSpPr txBox="1"/>
          <p:nvPr>
            <p:custDataLst>
              <p:tags r:id="rId8"/>
            </p:custDataLst>
          </p:nvPr>
        </p:nvSpPr>
        <p:spPr>
          <a:xfrm>
            <a:off x="7678579" y="3293044"/>
            <a:ext cx="3071394" cy="1390706"/>
          </a:xfrm>
          <a:prstGeom prst="rect">
            <a:avLst/>
          </a:prstGeom>
          <a:noFill/>
        </p:spPr>
        <p:txBody>
          <a:bodyPr wrap="square" rtlCol="0">
            <a:normAutofit fontScale="92500" lnSpcReduction="10000"/>
          </a:bodyPr>
          <a:lstStyle/>
          <a:p>
            <a:pPr>
              <a:lnSpc>
                <a:spcPct val="150000"/>
              </a:lnSpc>
              <a:spcBef>
                <a:spcPts val="150"/>
              </a:spcBef>
              <a:spcAft>
                <a:spcPts val="150"/>
              </a:spcAft>
            </a:pPr>
            <a:r>
              <a:rPr lang="zh-CN" altLang="en-US" sz="1250" dirty="0">
                <a:solidFill>
                  <a:schemeClr val="bg2"/>
                </a:solidFill>
                <a:latin typeface="思源黑体 Normal" panose="020B0400000000000000" pitchFamily="34" charset="-122"/>
                <a:ea typeface="思源黑体 Normal" panose="020B0400000000000000" pitchFamily="34" charset="-122"/>
              </a:rPr>
              <a:t>名创优品善于利用热门</a:t>
            </a:r>
            <a:r>
              <a:rPr lang="en-US" altLang="zh-CN" sz="1250" dirty="0">
                <a:solidFill>
                  <a:schemeClr val="bg2"/>
                </a:solidFill>
                <a:latin typeface="思源黑体 Normal" panose="020B0400000000000000" pitchFamily="34" charset="-122"/>
                <a:ea typeface="思源黑体 Normal" panose="020B0400000000000000" pitchFamily="34" charset="-122"/>
              </a:rPr>
              <a:t>IP</a:t>
            </a:r>
            <a:r>
              <a:rPr lang="zh-CN" altLang="en-US" sz="1250" dirty="0">
                <a:solidFill>
                  <a:schemeClr val="bg2"/>
                </a:solidFill>
                <a:latin typeface="思源黑体 Normal" panose="020B0400000000000000" pitchFamily="34" charset="-122"/>
                <a:ea typeface="思源黑体 Normal" panose="020B0400000000000000" pitchFamily="34" charset="-122"/>
              </a:rPr>
              <a:t>进行产品设计和推广，例如与</a:t>
            </a:r>
            <a:r>
              <a:rPr lang="en-US" altLang="zh-CN" sz="1250" dirty="0">
                <a:solidFill>
                  <a:schemeClr val="bg2"/>
                </a:solidFill>
                <a:latin typeface="思源黑体 Normal" panose="020B0400000000000000" pitchFamily="34" charset="-122"/>
                <a:ea typeface="思源黑体 Normal" panose="020B0400000000000000" pitchFamily="34" charset="-122"/>
              </a:rPr>
              <a:t>《</a:t>
            </a:r>
            <a:r>
              <a:rPr lang="zh-CN" altLang="en-US" sz="1250" dirty="0">
                <a:solidFill>
                  <a:schemeClr val="bg2"/>
                </a:solidFill>
                <a:latin typeface="思源黑体 Normal" panose="020B0400000000000000" pitchFamily="34" charset="-122"/>
                <a:ea typeface="思源黑体 Normal" panose="020B0400000000000000" pitchFamily="34" charset="-122"/>
              </a:rPr>
              <a:t>权力的游戏</a:t>
            </a:r>
            <a:r>
              <a:rPr lang="en-US" altLang="zh-CN" sz="1250" dirty="0">
                <a:solidFill>
                  <a:schemeClr val="bg2"/>
                </a:solidFill>
                <a:latin typeface="思源黑体 Normal" panose="020B0400000000000000" pitchFamily="34" charset="-122"/>
                <a:ea typeface="思源黑体 Normal" panose="020B0400000000000000" pitchFamily="34" charset="-122"/>
              </a:rPr>
              <a:t>》</a:t>
            </a:r>
            <a:r>
              <a:rPr lang="zh-CN" altLang="en-US" sz="1250" dirty="0">
                <a:solidFill>
                  <a:schemeClr val="bg2"/>
                </a:solidFill>
                <a:latin typeface="思源黑体 Normal" panose="020B0400000000000000" pitchFamily="34" charset="-122"/>
                <a:ea typeface="思源黑体 Normal" panose="020B0400000000000000" pitchFamily="34" charset="-122"/>
              </a:rPr>
              <a:t>、</a:t>
            </a:r>
            <a:r>
              <a:rPr lang="en-US" altLang="zh-CN" sz="1250" dirty="0">
                <a:solidFill>
                  <a:schemeClr val="bg2"/>
                </a:solidFill>
                <a:latin typeface="思源黑体 Normal" panose="020B0400000000000000" pitchFamily="34" charset="-122"/>
                <a:ea typeface="思源黑体 Normal" panose="020B0400000000000000" pitchFamily="34" charset="-122"/>
              </a:rPr>
              <a:t>《</a:t>
            </a:r>
            <a:r>
              <a:rPr lang="zh-CN" altLang="en-US" sz="1250" dirty="0">
                <a:solidFill>
                  <a:schemeClr val="bg2"/>
                </a:solidFill>
                <a:latin typeface="思源黑体 Normal" panose="020B0400000000000000" pitchFamily="34" charset="-122"/>
                <a:ea typeface="思源黑体 Normal" panose="020B0400000000000000" pitchFamily="34" charset="-122"/>
              </a:rPr>
              <a:t>复仇者联盟</a:t>
            </a:r>
            <a:r>
              <a:rPr lang="en-US" altLang="zh-CN" sz="1250" dirty="0">
                <a:solidFill>
                  <a:schemeClr val="bg2"/>
                </a:solidFill>
                <a:latin typeface="思源黑体 Normal" panose="020B0400000000000000" pitchFamily="34" charset="-122"/>
                <a:ea typeface="思源黑体 Normal" panose="020B0400000000000000" pitchFamily="34" charset="-122"/>
              </a:rPr>
              <a:t>》</a:t>
            </a:r>
            <a:r>
              <a:rPr lang="zh-CN" altLang="en-US" sz="1250" dirty="0">
                <a:solidFill>
                  <a:schemeClr val="bg2"/>
                </a:solidFill>
                <a:latin typeface="思源黑体 Normal" panose="020B0400000000000000" pitchFamily="34" charset="-122"/>
                <a:ea typeface="思源黑体 Normal" panose="020B0400000000000000" pitchFamily="34" charset="-122"/>
              </a:rPr>
              <a:t>等电影、动漫合作。通过这些联名产品，品牌能够迅速吸引粉丝群体，并扩大了目标市场的受众范围。</a:t>
            </a:r>
          </a:p>
        </p:txBody>
      </p:sp>
      <p:pic>
        <p:nvPicPr>
          <p:cNvPr id="7" name="图片 6">
            <a:extLst>
              <a:ext uri="{FF2B5EF4-FFF2-40B4-BE49-F238E27FC236}">
                <a16:creationId xmlns:a16="http://schemas.microsoft.com/office/drawing/2014/main" id="{A6600600-6AE1-A6D6-010E-159077F7D65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702285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175C1040-2F60-9A0C-329E-0937D6C9E84E}"/>
              </a:ext>
            </a:extLst>
          </p:cNvPr>
          <p:cNvSpPr/>
          <p:nvPr/>
        </p:nvSpPr>
        <p:spPr>
          <a:xfrm>
            <a:off x="6041391" y="4661782"/>
            <a:ext cx="6150609" cy="2196219"/>
          </a:xfrm>
          <a:custGeom>
            <a:avLst/>
            <a:gdLst>
              <a:gd name="connsiteX0" fmla="*/ 4870721 w 6150609"/>
              <a:gd name="connsiteY0" fmla="*/ 0 h 2196219"/>
              <a:gd name="connsiteX1" fmla="*/ 6150609 w 6150609"/>
              <a:gd name="connsiteY1" fmla="*/ 0 h 2196219"/>
              <a:gd name="connsiteX2" fmla="*/ 6150609 w 6150609"/>
              <a:gd name="connsiteY2" fmla="*/ 2196219 h 2196219"/>
              <a:gd name="connsiteX3" fmla="*/ 0 w 6150609"/>
              <a:gd name="connsiteY3" fmla="*/ 2196219 h 2196219"/>
              <a:gd name="connsiteX4" fmla="*/ 56789 w 6150609"/>
              <a:gd name="connsiteY4" fmla="*/ 2130660 h 2196219"/>
              <a:gd name="connsiteX5" fmla="*/ 4870721 w 6150609"/>
              <a:gd name="connsiteY5" fmla="*/ 0 h 219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0609" h="2196219">
                <a:moveTo>
                  <a:pt x="4870721" y="0"/>
                </a:moveTo>
                <a:lnTo>
                  <a:pt x="6150609" y="0"/>
                </a:lnTo>
                <a:lnTo>
                  <a:pt x="6150609" y="2196219"/>
                </a:lnTo>
                <a:lnTo>
                  <a:pt x="0" y="2196219"/>
                </a:lnTo>
                <a:lnTo>
                  <a:pt x="56789" y="2130660"/>
                </a:lnTo>
                <a:cubicBezTo>
                  <a:pt x="1246442" y="821751"/>
                  <a:pt x="2962616" y="0"/>
                  <a:pt x="48707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D782D0B9-9B18-1026-D96F-D2671B2CD635}"/>
              </a:ext>
            </a:extLst>
          </p:cNvPr>
          <p:cNvSpPr txBox="1"/>
          <p:nvPr>
            <p:custDataLst>
              <p:tags r:id="rId2"/>
            </p:custDataLst>
          </p:nvPr>
        </p:nvSpPr>
        <p:spPr>
          <a:xfrm>
            <a:off x="952569" y="1172764"/>
            <a:ext cx="1904999" cy="1259734"/>
          </a:xfrm>
          <a:prstGeom prst="rect">
            <a:avLst/>
          </a:prstGeom>
          <a:noFill/>
        </p:spPr>
        <p:txBody>
          <a:bodyPr wrap="square" rtlCol="0" anchor="ct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7200" b="1" dirty="0">
                <a:solidFill>
                  <a:schemeClr val="accent1"/>
                </a:solidFill>
                <a:latin typeface="思源黑体 Normal" panose="020B0400000000000000" pitchFamily="34" charset="-122"/>
                <a:ea typeface="思源黑体 Normal" panose="020B0400000000000000" pitchFamily="34" charset="-122"/>
              </a:rPr>
              <a:t>05</a:t>
            </a:r>
          </a:p>
        </p:txBody>
      </p:sp>
      <p:sp>
        <p:nvSpPr>
          <p:cNvPr id="3" name="Text2">
            <a:extLst>
              <a:ext uri="{FF2B5EF4-FFF2-40B4-BE49-F238E27FC236}">
                <a16:creationId xmlns:a16="http://schemas.microsoft.com/office/drawing/2014/main" id="{95186D21-71B0-FE57-63BC-C07FD03C2736}"/>
              </a:ext>
            </a:extLst>
          </p:cNvPr>
          <p:cNvSpPr txBox="1"/>
          <p:nvPr>
            <p:custDataLst>
              <p:tags r:id="rId3"/>
            </p:custDataLst>
          </p:nvPr>
        </p:nvSpPr>
        <p:spPr>
          <a:xfrm>
            <a:off x="1132909" y="2987120"/>
            <a:ext cx="6291474" cy="1881505"/>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zh-CN" altLang="en-US"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挑战和未来展望</a:t>
            </a:r>
          </a:p>
        </p:txBody>
      </p:sp>
      <p:sp>
        <p:nvSpPr>
          <p:cNvPr id="4" name="Text3">
            <a:extLst>
              <a:ext uri="{FF2B5EF4-FFF2-40B4-BE49-F238E27FC236}">
                <a16:creationId xmlns:a16="http://schemas.microsoft.com/office/drawing/2014/main" id="{A8C161BE-6EDC-6BE1-5019-5BF15A293E1A}"/>
              </a:ext>
            </a:extLst>
          </p:cNvPr>
          <p:cNvSpPr txBox="1"/>
          <p:nvPr>
            <p:custDataLst>
              <p:tags r:id="rId4"/>
            </p:custDataLst>
          </p:nvPr>
        </p:nvSpPr>
        <p:spPr>
          <a:xfrm>
            <a:off x="1132909" y="4937205"/>
            <a:ext cx="5800154" cy="74803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rPr>
              <a:t>Challenges and Future Prospects</a:t>
            </a:r>
            <a:endPar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sym typeface="+mn-ea"/>
            </a:endParaRPr>
          </a:p>
        </p:txBody>
      </p:sp>
      <p:grpSp>
        <p:nvGrpSpPr>
          <p:cNvPr id="5" name="组合 4">
            <a:extLst>
              <a:ext uri="{FF2B5EF4-FFF2-40B4-BE49-F238E27FC236}">
                <a16:creationId xmlns:a16="http://schemas.microsoft.com/office/drawing/2014/main" id="{F3BA757B-4AB1-8BAE-C6E1-519AB576B512}"/>
              </a:ext>
            </a:extLst>
          </p:cNvPr>
          <p:cNvGrpSpPr/>
          <p:nvPr/>
        </p:nvGrpSpPr>
        <p:grpSpPr>
          <a:xfrm>
            <a:off x="1186883" y="2432765"/>
            <a:ext cx="665480" cy="250825"/>
            <a:chOff x="690695" y="266700"/>
            <a:chExt cx="1761702" cy="533400"/>
          </a:xfrm>
        </p:grpSpPr>
        <p:sp>
          <p:nvSpPr>
            <p:cNvPr id="7" name="箭头: V 形 6">
              <a:extLst>
                <a:ext uri="{FF2B5EF4-FFF2-40B4-BE49-F238E27FC236}">
                  <a16:creationId xmlns:a16="http://schemas.microsoft.com/office/drawing/2014/main" id="{AECA0A60-6828-FC12-1F95-46429F5FA77D}"/>
                </a:ext>
              </a:extLst>
            </p:cNvPr>
            <p:cNvSpPr/>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8" name="箭头: V 形 7">
              <a:extLst>
                <a:ext uri="{FF2B5EF4-FFF2-40B4-BE49-F238E27FC236}">
                  <a16:creationId xmlns:a16="http://schemas.microsoft.com/office/drawing/2014/main" id="{9244A6DC-6FC4-3166-6222-9283330993C1}"/>
                </a:ext>
              </a:extLst>
            </p:cNvPr>
            <p:cNvSpPr/>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4716EBA2-D607-E434-8B78-98CBABC86554}"/>
                </a:ext>
              </a:extLst>
            </p:cNvPr>
            <p:cNvSpPr/>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90CFD02B-1931-3CF2-3194-BE3CC1365CCF}"/>
              </a:ext>
            </a:extLst>
          </p:cNvPr>
          <p:cNvSpPr/>
          <p:nvPr/>
        </p:nvSpPr>
        <p:spPr>
          <a:xfrm>
            <a:off x="9965301" y="3346586"/>
            <a:ext cx="1964634" cy="1964634"/>
          </a:xfrm>
          <a:prstGeom prst="ellipse">
            <a:avLst/>
          </a:prstGeom>
          <a:gradFill flip="none" rotWithShape="1">
            <a:gsLst>
              <a:gs pos="0">
                <a:schemeClr val="accent2">
                  <a:alpha val="50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shape 10">
            <a:extLst>
              <a:ext uri="{FF2B5EF4-FFF2-40B4-BE49-F238E27FC236}">
                <a16:creationId xmlns:a16="http://schemas.microsoft.com/office/drawing/2014/main" id="{7619774E-4F7F-C6E6-9D29-2C9BCACA42E2}"/>
              </a:ext>
            </a:extLst>
          </p:cNvPr>
          <p:cNvPicPr>
            <a:picLocks noChangeAspect="1"/>
          </p:cNvPicPr>
          <p:nvPr/>
        </p:nvPicPr>
        <p:blipFill rotWithShape="1">
          <a:blip r:embed="rId7">
            <a:extLst>
              <a:ext uri="{28A0092B-C50C-407E-A947-70E740481C1C}">
                <a14:useLocalDpi xmlns:a14="http://schemas.microsoft.com/office/drawing/2010/main" val="0"/>
              </a:ext>
            </a:extLst>
          </a:blip>
          <a:srcRect l="10632" t="4121" r="9666" b="2782"/>
          <a:stretch/>
        </p:blipFill>
        <p:spPr>
          <a:xfrm>
            <a:off x="8743949" y="2985210"/>
            <a:ext cx="2870677" cy="3353144"/>
          </a:xfrm>
          <a:prstGeom prst="rect">
            <a:avLst/>
          </a:prstGeom>
        </p:spPr>
      </p:pic>
    </p:spTree>
    <p:custDataLst>
      <p:tags r:id="rId1"/>
    </p:custDataLst>
    <p:extLst>
      <p:ext uri="{BB962C8B-B14F-4D97-AF65-F5344CB8AC3E}">
        <p14:creationId xmlns:p14="http://schemas.microsoft.com/office/powerpoint/2010/main" val="237538102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1">
            <a:extLst>
              <a:ext uri="{FF2B5EF4-FFF2-40B4-BE49-F238E27FC236}">
                <a16:creationId xmlns:a16="http://schemas.microsoft.com/office/drawing/2014/main" id="{29D7437A-11D8-DF42-5340-54283606E01D}"/>
              </a:ext>
            </a:extLst>
          </p:cNvPr>
          <p:cNvSpPr/>
          <p:nvPr>
            <p:custDataLst>
              <p:tags r:id="rId2"/>
            </p:custDataLst>
          </p:nvPr>
        </p:nvSpPr>
        <p:spPr>
          <a:xfrm>
            <a:off x="1028863" y="1724876"/>
            <a:ext cx="3099959" cy="4201362"/>
          </a:xfrm>
          <a:prstGeom prst="roundRect">
            <a:avLst>
              <a:gd name="adj" fmla="val 9000"/>
            </a:avLst>
          </a:prstGeom>
          <a:solidFill>
            <a:schemeClr val="bg1"/>
          </a:solidFill>
          <a:ln>
            <a:noFill/>
          </a:ln>
          <a:effectLst>
            <a:outerShdw blurRad="317500" dist="50800" dir="5400000" sx="98000" sy="98000" algn="ctr"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0" name="Text2">
            <a:extLst>
              <a:ext uri="{FF2B5EF4-FFF2-40B4-BE49-F238E27FC236}">
                <a16:creationId xmlns:a16="http://schemas.microsoft.com/office/drawing/2014/main" id="{181A372E-CFD9-26F6-197B-94353F52A032}"/>
              </a:ext>
            </a:extLst>
          </p:cNvPr>
          <p:cNvSpPr/>
          <p:nvPr>
            <p:custDataLst>
              <p:tags r:id="rId3"/>
            </p:custDataLst>
          </p:nvPr>
        </p:nvSpPr>
        <p:spPr>
          <a:xfrm>
            <a:off x="4536495" y="1724876"/>
            <a:ext cx="3099959" cy="4201362"/>
          </a:xfrm>
          <a:prstGeom prst="roundRect">
            <a:avLst>
              <a:gd name="adj" fmla="val 9000"/>
            </a:avLst>
          </a:prstGeom>
          <a:solidFill>
            <a:schemeClr val="bg1"/>
          </a:solidFill>
          <a:ln>
            <a:noFill/>
          </a:ln>
          <a:effectLst>
            <a:outerShdw blurRad="317500" dist="50800" dir="5400000" sx="98000" sy="98000" algn="ctr"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 name="Text3">
            <a:extLst>
              <a:ext uri="{FF2B5EF4-FFF2-40B4-BE49-F238E27FC236}">
                <a16:creationId xmlns:a16="http://schemas.microsoft.com/office/drawing/2014/main" id="{393A6F23-9D82-DFDF-FFB0-E67CBB18336B}"/>
              </a:ext>
            </a:extLst>
          </p:cNvPr>
          <p:cNvSpPr/>
          <p:nvPr>
            <p:custDataLst>
              <p:tags r:id="rId4"/>
            </p:custDataLst>
          </p:nvPr>
        </p:nvSpPr>
        <p:spPr>
          <a:xfrm>
            <a:off x="8044127" y="1724876"/>
            <a:ext cx="3099959" cy="4201362"/>
          </a:xfrm>
          <a:prstGeom prst="roundRect">
            <a:avLst>
              <a:gd name="adj" fmla="val 9000"/>
            </a:avLst>
          </a:prstGeom>
          <a:solidFill>
            <a:schemeClr val="bg1"/>
          </a:solidFill>
          <a:ln>
            <a:noFill/>
          </a:ln>
          <a:effectLst>
            <a:outerShdw blurRad="317500" dist="50800" dir="5400000" sx="98000" sy="98000" algn="ctr"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5" name="Text4">
            <a:extLst>
              <a:ext uri="{FF2B5EF4-FFF2-40B4-BE49-F238E27FC236}">
                <a16:creationId xmlns:a16="http://schemas.microsoft.com/office/drawing/2014/main" id="{961A0889-6B35-858E-076D-593A2D20EEDF}"/>
              </a:ext>
            </a:extLst>
          </p:cNvPr>
          <p:cNvSpPr txBox="1"/>
          <p:nvPr>
            <p:custDataLst>
              <p:tags r:id="rId5"/>
            </p:custDataLst>
          </p:nvPr>
        </p:nvSpPr>
        <p:spPr>
          <a:xfrm>
            <a:off x="2144378" y="1942978"/>
            <a:ext cx="868929" cy="895218"/>
          </a:xfrm>
          <a:prstGeom prst="rect">
            <a:avLst/>
          </a:prstGeom>
          <a:noFill/>
        </p:spPr>
        <p:txBody>
          <a:bodyPr wrap="none" lIns="108000" tIns="108000" rIns="108000" bIns="108000" rtlCol="0" anchor="b" anchorCtr="1">
            <a:spAutoFit/>
          </a:bodyPr>
          <a:lstStyle/>
          <a:p>
            <a:pPr algn="ctr"/>
            <a:r>
              <a:rPr kumimoji="1" lang="en-US" altLang="zh-CN" sz="4400" b="1" dirty="0">
                <a:solidFill>
                  <a:schemeClr val="accent1">
                    <a:lumMod val="75000"/>
                    <a:lumOff val="25000"/>
                  </a:schemeClr>
                </a:solidFill>
                <a:latin typeface="思源黑体 Normal" panose="020B0400000000000000" pitchFamily="34" charset="-122"/>
                <a:ea typeface="思源黑体 Normal" panose="020B0400000000000000" pitchFamily="34" charset="-122"/>
              </a:rPr>
              <a:t>01</a:t>
            </a:r>
            <a:endParaRPr kumimoji="1" lang="zh-CN" altLang="en-US" sz="4400" b="1" dirty="0">
              <a:solidFill>
                <a:schemeClr val="accent1">
                  <a:lumMod val="75000"/>
                  <a:lumOff val="25000"/>
                </a:schemeClr>
              </a:solidFill>
              <a:latin typeface="思源黑体 Normal" panose="020B0400000000000000" pitchFamily="34" charset="-122"/>
              <a:ea typeface="思源黑体 Normal" panose="020B0400000000000000" pitchFamily="34" charset="-122"/>
            </a:endParaRPr>
          </a:p>
        </p:txBody>
      </p:sp>
      <p:sp>
        <p:nvSpPr>
          <p:cNvPr id="11" name="Text5">
            <a:extLst>
              <a:ext uri="{FF2B5EF4-FFF2-40B4-BE49-F238E27FC236}">
                <a16:creationId xmlns:a16="http://schemas.microsoft.com/office/drawing/2014/main" id="{A08531D2-EDEE-E3C2-AE5F-1F09D87BC006}"/>
              </a:ext>
            </a:extLst>
          </p:cNvPr>
          <p:cNvSpPr txBox="1"/>
          <p:nvPr>
            <p:custDataLst>
              <p:tags r:id="rId6"/>
            </p:custDataLst>
          </p:nvPr>
        </p:nvSpPr>
        <p:spPr>
          <a:xfrm>
            <a:off x="5652010" y="1942978"/>
            <a:ext cx="868929" cy="895218"/>
          </a:xfrm>
          <a:prstGeom prst="rect">
            <a:avLst/>
          </a:prstGeom>
          <a:noFill/>
        </p:spPr>
        <p:txBody>
          <a:bodyPr wrap="none" lIns="108000" tIns="108000" rIns="108000" bIns="108000" rtlCol="0" anchor="b" anchorCtr="1">
            <a:spAutoFit/>
          </a:bodyPr>
          <a:lstStyle/>
          <a:p>
            <a:pPr algn="ctr"/>
            <a:r>
              <a:rPr kumimoji="1" lang="en-US" altLang="zh-CN" sz="4400" b="1" dirty="0">
                <a:solidFill>
                  <a:schemeClr val="accent3"/>
                </a:solidFill>
                <a:latin typeface="思源黑体 Normal" panose="020B0400000000000000" pitchFamily="34" charset="-122"/>
                <a:ea typeface="思源黑体 Normal" panose="020B0400000000000000" pitchFamily="34" charset="-122"/>
              </a:rPr>
              <a:t>02</a:t>
            </a:r>
            <a:endParaRPr kumimoji="1" lang="zh-CN" altLang="en-US" sz="4400" b="1" dirty="0">
              <a:solidFill>
                <a:schemeClr val="accent3"/>
              </a:solidFill>
              <a:latin typeface="思源黑体 Normal" panose="020B0400000000000000" pitchFamily="34" charset="-122"/>
              <a:ea typeface="思源黑体 Normal" panose="020B0400000000000000" pitchFamily="34" charset="-122"/>
            </a:endParaRPr>
          </a:p>
        </p:txBody>
      </p:sp>
      <p:sp>
        <p:nvSpPr>
          <p:cNvPr id="7" name="Text6">
            <a:extLst>
              <a:ext uri="{FF2B5EF4-FFF2-40B4-BE49-F238E27FC236}">
                <a16:creationId xmlns:a16="http://schemas.microsoft.com/office/drawing/2014/main" id="{115EFF19-B35E-A14F-05BE-A54004637BB8}"/>
              </a:ext>
            </a:extLst>
          </p:cNvPr>
          <p:cNvSpPr txBox="1"/>
          <p:nvPr>
            <p:custDataLst>
              <p:tags r:id="rId7"/>
            </p:custDataLst>
          </p:nvPr>
        </p:nvSpPr>
        <p:spPr>
          <a:xfrm>
            <a:off x="9159642" y="1942978"/>
            <a:ext cx="868929" cy="895218"/>
          </a:xfrm>
          <a:prstGeom prst="rect">
            <a:avLst/>
          </a:prstGeom>
          <a:noFill/>
        </p:spPr>
        <p:txBody>
          <a:bodyPr wrap="none" lIns="108000" tIns="108000" rIns="108000" bIns="108000" rtlCol="0" anchor="b" anchorCtr="1">
            <a:spAutoFit/>
          </a:bodyPr>
          <a:lstStyle/>
          <a:p>
            <a:pPr algn="ctr"/>
            <a:r>
              <a:rPr kumimoji="1" lang="en-US" altLang="zh-CN" sz="4400" b="1" dirty="0">
                <a:solidFill>
                  <a:schemeClr val="accent2"/>
                </a:solidFill>
                <a:latin typeface="思源黑体 Normal" panose="020B0400000000000000" pitchFamily="34" charset="-122"/>
                <a:ea typeface="思源黑体 Normal" panose="020B0400000000000000" pitchFamily="34" charset="-122"/>
              </a:rPr>
              <a:t>03</a:t>
            </a:r>
            <a:endParaRPr kumimoji="1" lang="zh-CN" altLang="en-US" sz="4400" b="1" dirty="0">
              <a:solidFill>
                <a:schemeClr val="accent2"/>
              </a:solidFill>
              <a:latin typeface="思源黑体 Normal" panose="020B0400000000000000" pitchFamily="34" charset="-122"/>
              <a:ea typeface="思源黑体 Normal" panose="020B0400000000000000" pitchFamily="34" charset="-122"/>
            </a:endParaRPr>
          </a:p>
        </p:txBody>
      </p:sp>
      <p:sp>
        <p:nvSpPr>
          <p:cNvPr id="16" name="Text7">
            <a:extLst>
              <a:ext uri="{FF2B5EF4-FFF2-40B4-BE49-F238E27FC236}">
                <a16:creationId xmlns:a16="http://schemas.microsoft.com/office/drawing/2014/main" id="{4A560B80-98BF-C52D-8BB5-519AB787C517}"/>
              </a:ext>
            </a:extLst>
          </p:cNvPr>
          <p:cNvSpPr/>
          <p:nvPr>
            <p:custDataLst>
              <p:tags r:id="rId8"/>
            </p:custDataLst>
          </p:nvPr>
        </p:nvSpPr>
        <p:spPr>
          <a:xfrm>
            <a:off x="1186963" y="3511232"/>
            <a:ext cx="2783760" cy="21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spcBef>
                <a:spcPts val="150"/>
              </a:spcBef>
              <a:spcAft>
                <a:spcPts val="150"/>
              </a:spcAft>
            </a:pPr>
            <a:r>
              <a:rPr kumimoji="1" lang="zh-CN" altLang="en-US" sz="1356" dirty="0">
                <a:solidFill>
                  <a:schemeClr val="bg2"/>
                </a:solidFill>
                <a:latin typeface="思源黑体 Normal" panose="020B0400000000000000" pitchFamily="34" charset="-122"/>
                <a:ea typeface="思源黑体 Normal" panose="020B0400000000000000" pitchFamily="34" charset="-122"/>
              </a:rPr>
              <a:t>名创优品在全球市场上面临来自</a:t>
            </a:r>
            <a:r>
              <a:rPr kumimoji="1" lang="en-US" altLang="zh-CN" sz="1356" dirty="0">
                <a:solidFill>
                  <a:schemeClr val="bg2"/>
                </a:solidFill>
                <a:latin typeface="思源黑体 Normal" panose="020B0400000000000000" pitchFamily="34" charset="-122"/>
                <a:ea typeface="思源黑体 Normal" panose="020B0400000000000000" pitchFamily="34" charset="-122"/>
              </a:rPr>
              <a:t>NOME</a:t>
            </a:r>
            <a:r>
              <a:rPr kumimoji="1" lang="zh-CN" altLang="en-US" sz="1356" dirty="0">
                <a:solidFill>
                  <a:schemeClr val="bg2"/>
                </a:solidFill>
                <a:latin typeface="思源黑体 Normal" panose="020B0400000000000000" pitchFamily="34" charset="-122"/>
                <a:ea typeface="思源黑体 Normal" panose="020B0400000000000000" pitchFamily="34" charset="-122"/>
              </a:rPr>
              <a:t>、</a:t>
            </a:r>
            <a:r>
              <a:rPr kumimoji="1" lang="en-US" altLang="zh-CN" sz="1356" dirty="0" err="1">
                <a:solidFill>
                  <a:schemeClr val="bg2"/>
                </a:solidFill>
                <a:latin typeface="思源黑体 Normal" panose="020B0400000000000000" pitchFamily="34" charset="-122"/>
                <a:ea typeface="思源黑体 Normal" panose="020B0400000000000000" pitchFamily="34" charset="-122"/>
              </a:rPr>
              <a:t>Mumoso</a:t>
            </a:r>
            <a:r>
              <a:rPr kumimoji="1" lang="zh-CN" altLang="en-US" sz="1356" dirty="0">
                <a:solidFill>
                  <a:schemeClr val="bg2"/>
                </a:solidFill>
                <a:latin typeface="思源黑体 Normal" panose="020B0400000000000000" pitchFamily="34" charset="-122"/>
                <a:ea typeface="思源黑体 Normal" panose="020B0400000000000000" pitchFamily="34" charset="-122"/>
              </a:rPr>
              <a:t>和</a:t>
            </a:r>
            <a:r>
              <a:rPr kumimoji="1" lang="en-US" altLang="zh-CN" sz="1356" dirty="0" err="1">
                <a:solidFill>
                  <a:schemeClr val="bg2"/>
                </a:solidFill>
                <a:latin typeface="思源黑体 Normal" panose="020B0400000000000000" pitchFamily="34" charset="-122"/>
                <a:ea typeface="思源黑体 Normal" panose="020B0400000000000000" pitchFamily="34" charset="-122"/>
              </a:rPr>
              <a:t>MiniGood</a:t>
            </a:r>
            <a:r>
              <a:rPr kumimoji="1" lang="zh-CN" altLang="en-US" sz="1356" dirty="0">
                <a:solidFill>
                  <a:schemeClr val="bg2"/>
                </a:solidFill>
                <a:latin typeface="思源黑体 Normal" panose="020B0400000000000000" pitchFamily="34" charset="-122"/>
                <a:ea typeface="思源黑体 Normal" panose="020B0400000000000000" pitchFamily="34" charset="-122"/>
              </a:rPr>
              <a:t>等中国小商品零售品牌，以及无印良品、大创、堂吉诃德等日本零售品牌的强有力竞争。这些品牌在价格、质量和设计上均构成挑战，迫使名创优品寻求差异化战略。</a:t>
            </a:r>
          </a:p>
        </p:txBody>
      </p:sp>
      <p:sp>
        <p:nvSpPr>
          <p:cNvPr id="12" name="Text8">
            <a:extLst>
              <a:ext uri="{FF2B5EF4-FFF2-40B4-BE49-F238E27FC236}">
                <a16:creationId xmlns:a16="http://schemas.microsoft.com/office/drawing/2014/main" id="{78052249-3163-BA33-6258-2E57A99E0818}"/>
              </a:ext>
            </a:extLst>
          </p:cNvPr>
          <p:cNvSpPr/>
          <p:nvPr>
            <p:custDataLst>
              <p:tags r:id="rId9"/>
            </p:custDataLst>
          </p:nvPr>
        </p:nvSpPr>
        <p:spPr>
          <a:xfrm>
            <a:off x="4758095" y="3511232"/>
            <a:ext cx="2656760" cy="21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spcBef>
                <a:spcPts val="150"/>
              </a:spcBef>
              <a:spcAft>
                <a:spcPts val="150"/>
              </a:spcAft>
            </a:pPr>
            <a:r>
              <a:rPr kumimoji="1" lang="zh-CN" altLang="en-US" sz="1356" dirty="0">
                <a:solidFill>
                  <a:schemeClr val="bg2"/>
                </a:solidFill>
                <a:latin typeface="思源黑体 Normal" panose="020B0400000000000000" pitchFamily="34" charset="-122"/>
                <a:ea typeface="思源黑体 Normal" panose="020B0400000000000000" pitchFamily="34" charset="-122"/>
              </a:rPr>
              <a:t>随着消费者对品质和个性化需求的不断提升，名创优品的高性价比优势逐渐减弱。消费者开始关注产品的文化附加值和独特性，这要求名创优品在产品设计和联名合作方面进行更多创新和投入。</a:t>
            </a:r>
          </a:p>
        </p:txBody>
      </p:sp>
      <p:sp>
        <p:nvSpPr>
          <p:cNvPr id="8" name="Text9">
            <a:extLst>
              <a:ext uri="{FF2B5EF4-FFF2-40B4-BE49-F238E27FC236}">
                <a16:creationId xmlns:a16="http://schemas.microsoft.com/office/drawing/2014/main" id="{3541CE8C-7B2C-D6C3-EFA4-0D61D3CA6B8D}"/>
              </a:ext>
            </a:extLst>
          </p:cNvPr>
          <p:cNvSpPr/>
          <p:nvPr>
            <p:custDataLst>
              <p:tags r:id="rId10"/>
            </p:custDataLst>
          </p:nvPr>
        </p:nvSpPr>
        <p:spPr>
          <a:xfrm>
            <a:off x="8265727" y="3511232"/>
            <a:ext cx="2656760" cy="21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spcBef>
                <a:spcPts val="150"/>
              </a:spcBef>
              <a:spcAft>
                <a:spcPts val="150"/>
              </a:spcAft>
            </a:pPr>
            <a:r>
              <a:rPr kumimoji="1" lang="zh-CN" altLang="en-US" sz="1356" dirty="0">
                <a:solidFill>
                  <a:schemeClr val="bg2"/>
                </a:solidFill>
                <a:latin typeface="思源黑体 Normal" panose="020B0400000000000000" pitchFamily="34" charset="-122"/>
                <a:ea typeface="思源黑体 Normal" panose="020B0400000000000000" pitchFamily="34" charset="-122"/>
              </a:rPr>
              <a:t>名创优品在国际扩张过程中，面临着工资、差旅费用等运营成本的上升。尽管通过大规模扩店和优化供应链管理来控制成本，但仍需应对高库存周转天数和较长的海外门店经营周期，增加了运营压力。</a:t>
            </a:r>
          </a:p>
        </p:txBody>
      </p:sp>
      <p:sp>
        <p:nvSpPr>
          <p:cNvPr id="17" name="Text10">
            <a:extLst>
              <a:ext uri="{FF2B5EF4-FFF2-40B4-BE49-F238E27FC236}">
                <a16:creationId xmlns:a16="http://schemas.microsoft.com/office/drawing/2014/main" id="{9895070D-3F49-A3A4-66AB-C6947AA7712A}"/>
              </a:ext>
            </a:extLst>
          </p:cNvPr>
          <p:cNvSpPr/>
          <p:nvPr>
            <p:custDataLst>
              <p:tags r:id="rId11"/>
            </p:custDataLst>
          </p:nvPr>
        </p:nvSpPr>
        <p:spPr>
          <a:xfrm>
            <a:off x="1323105" y="2985346"/>
            <a:ext cx="2511475"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normAutofit/>
          </a:bodyPr>
          <a:lstStyle/>
          <a:p>
            <a:pPr algn="ctr" fontAlgn="ctr"/>
            <a:r>
              <a:rPr kumimoji="1" lang="zh-CN" altLang="en-US" sz="2000" b="1" dirty="0">
                <a:solidFill>
                  <a:schemeClr val="tx1"/>
                </a:solidFill>
                <a:latin typeface="思源黑体 Normal" panose="020B0400000000000000" pitchFamily="34" charset="-122"/>
                <a:ea typeface="思源黑体 Normal" panose="020B0400000000000000" pitchFamily="34" charset="-122"/>
              </a:rPr>
              <a:t>市场竞争激烈</a:t>
            </a:r>
          </a:p>
        </p:txBody>
      </p:sp>
      <p:sp>
        <p:nvSpPr>
          <p:cNvPr id="13" name="Text11">
            <a:extLst>
              <a:ext uri="{FF2B5EF4-FFF2-40B4-BE49-F238E27FC236}">
                <a16:creationId xmlns:a16="http://schemas.microsoft.com/office/drawing/2014/main" id="{76B7524E-F428-18A6-A555-18F2370140EF}"/>
              </a:ext>
            </a:extLst>
          </p:cNvPr>
          <p:cNvSpPr/>
          <p:nvPr>
            <p:custDataLst>
              <p:tags r:id="rId12"/>
            </p:custDataLst>
          </p:nvPr>
        </p:nvSpPr>
        <p:spPr>
          <a:xfrm>
            <a:off x="4830737" y="2985346"/>
            <a:ext cx="2511475"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normAutofit/>
          </a:bodyPr>
          <a:lstStyle/>
          <a:p>
            <a:pPr algn="ctr" fontAlgn="ctr"/>
            <a:r>
              <a:rPr kumimoji="1" lang="zh-CN" altLang="en-US" sz="2000" b="1" dirty="0">
                <a:solidFill>
                  <a:schemeClr val="tx1"/>
                </a:solidFill>
                <a:latin typeface="思源黑体 Normal" panose="020B0400000000000000" pitchFamily="34" charset="-122"/>
                <a:ea typeface="思源黑体 Normal" panose="020B0400000000000000" pitchFamily="34" charset="-122"/>
              </a:rPr>
              <a:t>消费者需求变化</a:t>
            </a:r>
          </a:p>
        </p:txBody>
      </p:sp>
      <p:sp>
        <p:nvSpPr>
          <p:cNvPr id="9" name="Text12">
            <a:extLst>
              <a:ext uri="{FF2B5EF4-FFF2-40B4-BE49-F238E27FC236}">
                <a16:creationId xmlns:a16="http://schemas.microsoft.com/office/drawing/2014/main" id="{12D4B1ED-035A-EFDB-3418-37C671853A94}"/>
              </a:ext>
            </a:extLst>
          </p:cNvPr>
          <p:cNvSpPr/>
          <p:nvPr>
            <p:custDataLst>
              <p:tags r:id="rId13"/>
            </p:custDataLst>
          </p:nvPr>
        </p:nvSpPr>
        <p:spPr>
          <a:xfrm>
            <a:off x="8338369" y="2985346"/>
            <a:ext cx="2511475"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normAutofit/>
          </a:bodyPr>
          <a:lstStyle/>
          <a:p>
            <a:pPr algn="ctr" fontAlgn="ctr"/>
            <a:r>
              <a:rPr kumimoji="1" lang="zh-CN" altLang="en-US" sz="2000" b="1" dirty="0">
                <a:solidFill>
                  <a:schemeClr val="tx1"/>
                </a:solidFill>
                <a:latin typeface="思源黑体 Normal" panose="020B0400000000000000" pitchFamily="34" charset="-122"/>
                <a:ea typeface="思源黑体 Normal" panose="020B0400000000000000" pitchFamily="34" charset="-122"/>
              </a:rPr>
              <a:t>运营成本上升</a:t>
            </a:r>
          </a:p>
        </p:txBody>
      </p:sp>
      <p:sp>
        <p:nvSpPr>
          <p:cNvPr id="2" name="Text13">
            <a:extLst>
              <a:ext uri="{FF2B5EF4-FFF2-40B4-BE49-F238E27FC236}">
                <a16:creationId xmlns:a16="http://schemas.microsoft.com/office/drawing/2014/main" id="{591E7937-B71B-6BED-8A12-F360FBB08D75}"/>
              </a:ext>
            </a:extLst>
          </p:cNvPr>
          <p:cNvSpPr txBox="1"/>
          <p:nvPr>
            <p:custDataLst>
              <p:tags r:id="rId14"/>
            </p:custDataLst>
          </p:nvPr>
        </p:nvSpPr>
        <p:spPr>
          <a:xfrm>
            <a:off x="772747"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当前挑战</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5" name="图片 4">
            <a:extLst>
              <a:ext uri="{FF2B5EF4-FFF2-40B4-BE49-F238E27FC236}">
                <a16:creationId xmlns:a16="http://schemas.microsoft.com/office/drawing/2014/main" id="{E4D9E7FE-318B-08C6-4AB2-98D837EC35F0}"/>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1961372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1">
            <a:extLst>
              <a:ext uri="{FF2B5EF4-FFF2-40B4-BE49-F238E27FC236}">
                <a16:creationId xmlns:a16="http://schemas.microsoft.com/office/drawing/2014/main" id="{D0FAA720-D35D-FB67-F613-1DF4BA9B7835}"/>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未来展望</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sp>
        <p:nvSpPr>
          <p:cNvPr id="5" name="Text2">
            <a:extLst>
              <a:ext uri="{FF2B5EF4-FFF2-40B4-BE49-F238E27FC236}">
                <a16:creationId xmlns:a16="http://schemas.microsoft.com/office/drawing/2014/main" id="{8CD96582-956F-5A17-4462-4F88437DA367}"/>
              </a:ext>
            </a:extLst>
          </p:cNvPr>
          <p:cNvSpPr/>
          <p:nvPr>
            <p:custDataLst>
              <p:tags r:id="rId3"/>
            </p:custDataLst>
          </p:nvPr>
        </p:nvSpPr>
        <p:spPr>
          <a:xfrm>
            <a:off x="559180" y="1677862"/>
            <a:ext cx="5188748" cy="4288999"/>
          </a:xfrm>
          <a:custGeom>
            <a:avLst/>
            <a:gdLst>
              <a:gd name="connsiteX0" fmla="*/ 690079 w 5188748"/>
              <a:gd name="connsiteY0" fmla="*/ 0 h 4288999"/>
              <a:gd name="connsiteX1" fmla="*/ 5188749 w 5188748"/>
              <a:gd name="connsiteY1" fmla="*/ 0 h 4288999"/>
              <a:gd name="connsiteX2" fmla="*/ 5188749 w 5188748"/>
              <a:gd name="connsiteY2" fmla="*/ 3511942 h 4288999"/>
              <a:gd name="connsiteX3" fmla="*/ 4498671 w 5188748"/>
              <a:gd name="connsiteY3" fmla="*/ 4289000 h 4288999"/>
              <a:gd name="connsiteX4" fmla="*/ 0 w 5188748"/>
              <a:gd name="connsiteY4" fmla="*/ 4289000 h 4288999"/>
              <a:gd name="connsiteX5" fmla="*/ 0 w 5188748"/>
              <a:gd name="connsiteY5" fmla="*/ 777058 h 4288999"/>
              <a:gd name="connsiteX6" fmla="*/ 690079 w 5188748"/>
              <a:gd name="connsiteY6" fmla="*/ 0 h 42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8748" h="4288999">
                <a:moveTo>
                  <a:pt x="690079" y="0"/>
                </a:moveTo>
                <a:lnTo>
                  <a:pt x="5188749" y="0"/>
                </a:lnTo>
                <a:lnTo>
                  <a:pt x="5188749" y="3511942"/>
                </a:lnTo>
                <a:cubicBezTo>
                  <a:pt x="5188749" y="3940950"/>
                  <a:pt x="4879658" y="4289000"/>
                  <a:pt x="4498671" y="4289000"/>
                </a:cubicBezTo>
                <a:lnTo>
                  <a:pt x="0" y="4289000"/>
                </a:lnTo>
                <a:lnTo>
                  <a:pt x="0" y="777058"/>
                </a:lnTo>
                <a:cubicBezTo>
                  <a:pt x="0" y="348050"/>
                  <a:pt x="309091" y="0"/>
                  <a:pt x="690079" y="0"/>
                </a:cubicBezTo>
                <a:close/>
              </a:path>
            </a:pathLst>
          </a:custGeom>
          <a:solidFill>
            <a:schemeClr val="accent2">
              <a:alpha val="70000"/>
            </a:schemeClr>
          </a:solidFill>
          <a:ln w="32094" cap="flat">
            <a:noFill/>
            <a:prstDash val="solid"/>
            <a:miter/>
          </a:ln>
        </p:spPr>
        <p:txBody>
          <a:bodyPr rtlCol="0" anchor="ctr"/>
          <a:lstStyle/>
          <a:p>
            <a:endParaRPr lang="zh-CN" altLang="en-US"/>
          </a:p>
        </p:txBody>
      </p:sp>
      <p:sp>
        <p:nvSpPr>
          <p:cNvPr id="6" name="Text3">
            <a:extLst>
              <a:ext uri="{FF2B5EF4-FFF2-40B4-BE49-F238E27FC236}">
                <a16:creationId xmlns:a16="http://schemas.microsoft.com/office/drawing/2014/main" id="{3F621819-AB20-EDAE-3164-CBBFEF464B0D}"/>
              </a:ext>
            </a:extLst>
          </p:cNvPr>
          <p:cNvSpPr/>
          <p:nvPr>
            <p:custDataLst>
              <p:tags r:id="rId4"/>
            </p:custDataLst>
          </p:nvPr>
        </p:nvSpPr>
        <p:spPr>
          <a:xfrm>
            <a:off x="345096" y="1882788"/>
            <a:ext cx="5189069" cy="4288638"/>
          </a:xfrm>
          <a:custGeom>
            <a:avLst/>
            <a:gdLst>
              <a:gd name="connsiteX0" fmla="*/ 690079 w 5189069"/>
              <a:gd name="connsiteY0" fmla="*/ 0 h 4288638"/>
              <a:gd name="connsiteX1" fmla="*/ 5189070 w 5189069"/>
              <a:gd name="connsiteY1" fmla="*/ 0 h 4288638"/>
              <a:gd name="connsiteX2" fmla="*/ 5189070 w 5189069"/>
              <a:gd name="connsiteY2" fmla="*/ 3511580 h 4288638"/>
              <a:gd name="connsiteX3" fmla="*/ 4498992 w 5189069"/>
              <a:gd name="connsiteY3" fmla="*/ 4288639 h 4288638"/>
              <a:gd name="connsiteX4" fmla="*/ 0 w 5189069"/>
              <a:gd name="connsiteY4" fmla="*/ 4288639 h 4288638"/>
              <a:gd name="connsiteX5" fmla="*/ 0 w 5189069"/>
              <a:gd name="connsiteY5" fmla="*/ 777058 h 4288638"/>
              <a:gd name="connsiteX6" fmla="*/ 690079 w 5189069"/>
              <a:gd name="connsiteY6" fmla="*/ 0 h 428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9069" h="4288638">
                <a:moveTo>
                  <a:pt x="690079" y="0"/>
                </a:moveTo>
                <a:lnTo>
                  <a:pt x="5189070" y="0"/>
                </a:lnTo>
                <a:lnTo>
                  <a:pt x="5189070" y="3511580"/>
                </a:lnTo>
                <a:cubicBezTo>
                  <a:pt x="5189070" y="3940589"/>
                  <a:pt x="4879979" y="4288639"/>
                  <a:pt x="4498992" y="4288639"/>
                </a:cubicBezTo>
                <a:lnTo>
                  <a:pt x="0" y="4288639"/>
                </a:lnTo>
                <a:lnTo>
                  <a:pt x="0" y="777058"/>
                </a:lnTo>
                <a:cubicBezTo>
                  <a:pt x="0" y="348050"/>
                  <a:pt x="309091" y="0"/>
                  <a:pt x="690079" y="0"/>
                </a:cubicBezTo>
                <a:close/>
              </a:path>
            </a:pathLst>
          </a:custGeom>
          <a:solidFill>
            <a:schemeClr val="bg1"/>
          </a:solidFill>
          <a:ln w="32094" cap="flat">
            <a:solidFill>
              <a:schemeClr val="accent1"/>
            </a:solidFill>
            <a:prstDash val="solid"/>
            <a:miter/>
          </a:ln>
        </p:spPr>
        <p:txBody>
          <a:bodyPr rtlCol="0" anchor="ctr"/>
          <a:lstStyle/>
          <a:p>
            <a:endParaRPr lang="zh-CN" altLang="en-US"/>
          </a:p>
        </p:txBody>
      </p:sp>
      <p:sp>
        <p:nvSpPr>
          <p:cNvPr id="7" name="Text4">
            <a:extLst>
              <a:ext uri="{FF2B5EF4-FFF2-40B4-BE49-F238E27FC236}">
                <a16:creationId xmlns:a16="http://schemas.microsoft.com/office/drawing/2014/main" id="{BD15F431-3EEE-46A0-B322-5A1301B5BB93}"/>
              </a:ext>
            </a:extLst>
          </p:cNvPr>
          <p:cNvSpPr/>
          <p:nvPr>
            <p:custDataLst>
              <p:tags r:id="rId5"/>
            </p:custDataLst>
          </p:nvPr>
        </p:nvSpPr>
        <p:spPr>
          <a:xfrm>
            <a:off x="6710830" y="1677862"/>
            <a:ext cx="5189069" cy="4288999"/>
          </a:xfrm>
          <a:custGeom>
            <a:avLst/>
            <a:gdLst>
              <a:gd name="connsiteX0" fmla="*/ 690079 w 5189069"/>
              <a:gd name="connsiteY0" fmla="*/ 0 h 4288999"/>
              <a:gd name="connsiteX1" fmla="*/ 5189070 w 5189069"/>
              <a:gd name="connsiteY1" fmla="*/ 0 h 4288999"/>
              <a:gd name="connsiteX2" fmla="*/ 5189070 w 5189069"/>
              <a:gd name="connsiteY2" fmla="*/ 3511942 h 4288999"/>
              <a:gd name="connsiteX3" fmla="*/ 4498992 w 5189069"/>
              <a:gd name="connsiteY3" fmla="*/ 4289000 h 4288999"/>
              <a:gd name="connsiteX4" fmla="*/ 0 w 5189069"/>
              <a:gd name="connsiteY4" fmla="*/ 4289000 h 4288999"/>
              <a:gd name="connsiteX5" fmla="*/ 0 w 5189069"/>
              <a:gd name="connsiteY5" fmla="*/ 777058 h 4288999"/>
              <a:gd name="connsiteX6" fmla="*/ 690079 w 5189069"/>
              <a:gd name="connsiteY6" fmla="*/ 0 h 42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9069" h="4288999">
                <a:moveTo>
                  <a:pt x="690079" y="0"/>
                </a:moveTo>
                <a:lnTo>
                  <a:pt x="5189070" y="0"/>
                </a:lnTo>
                <a:lnTo>
                  <a:pt x="5189070" y="3511942"/>
                </a:lnTo>
                <a:cubicBezTo>
                  <a:pt x="5189070" y="3940950"/>
                  <a:pt x="4879979" y="4289000"/>
                  <a:pt x="4498992" y="4289000"/>
                </a:cubicBezTo>
                <a:lnTo>
                  <a:pt x="0" y="4289000"/>
                </a:lnTo>
                <a:lnTo>
                  <a:pt x="0" y="777058"/>
                </a:lnTo>
                <a:cubicBezTo>
                  <a:pt x="0" y="348050"/>
                  <a:pt x="309091" y="0"/>
                  <a:pt x="690079" y="0"/>
                </a:cubicBezTo>
                <a:close/>
              </a:path>
            </a:pathLst>
          </a:custGeom>
          <a:solidFill>
            <a:schemeClr val="accent2">
              <a:alpha val="70000"/>
            </a:schemeClr>
          </a:solidFill>
          <a:ln w="32094" cap="flat">
            <a:noFill/>
            <a:prstDash val="solid"/>
            <a:miter/>
          </a:ln>
        </p:spPr>
        <p:txBody>
          <a:bodyPr rtlCol="0" anchor="ctr"/>
          <a:lstStyle/>
          <a:p>
            <a:endParaRPr lang="zh-CN" altLang="en-US"/>
          </a:p>
        </p:txBody>
      </p:sp>
      <p:sp>
        <p:nvSpPr>
          <p:cNvPr id="21" name="Text5">
            <a:extLst>
              <a:ext uri="{FF2B5EF4-FFF2-40B4-BE49-F238E27FC236}">
                <a16:creationId xmlns:a16="http://schemas.microsoft.com/office/drawing/2014/main" id="{2856A252-69C2-472A-8B04-9544264F10A3}"/>
              </a:ext>
            </a:extLst>
          </p:cNvPr>
          <p:cNvSpPr/>
          <p:nvPr>
            <p:custDataLst>
              <p:tags r:id="rId6"/>
            </p:custDataLst>
          </p:nvPr>
        </p:nvSpPr>
        <p:spPr>
          <a:xfrm>
            <a:off x="6497066" y="1882788"/>
            <a:ext cx="5189069" cy="4288638"/>
          </a:xfrm>
          <a:custGeom>
            <a:avLst/>
            <a:gdLst>
              <a:gd name="connsiteX0" fmla="*/ 690079 w 5189069"/>
              <a:gd name="connsiteY0" fmla="*/ 0 h 4288638"/>
              <a:gd name="connsiteX1" fmla="*/ 5189070 w 5189069"/>
              <a:gd name="connsiteY1" fmla="*/ 0 h 4288638"/>
              <a:gd name="connsiteX2" fmla="*/ 5189070 w 5189069"/>
              <a:gd name="connsiteY2" fmla="*/ 3511580 h 4288638"/>
              <a:gd name="connsiteX3" fmla="*/ 4498992 w 5189069"/>
              <a:gd name="connsiteY3" fmla="*/ 4288639 h 4288638"/>
              <a:gd name="connsiteX4" fmla="*/ 0 w 5189069"/>
              <a:gd name="connsiteY4" fmla="*/ 4288639 h 4288638"/>
              <a:gd name="connsiteX5" fmla="*/ 0 w 5189069"/>
              <a:gd name="connsiteY5" fmla="*/ 777058 h 4288638"/>
              <a:gd name="connsiteX6" fmla="*/ 690079 w 5189069"/>
              <a:gd name="connsiteY6" fmla="*/ 0 h 428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9069" h="4288638">
                <a:moveTo>
                  <a:pt x="690079" y="0"/>
                </a:moveTo>
                <a:lnTo>
                  <a:pt x="5189070" y="0"/>
                </a:lnTo>
                <a:lnTo>
                  <a:pt x="5189070" y="3511580"/>
                </a:lnTo>
                <a:cubicBezTo>
                  <a:pt x="5189070" y="3940589"/>
                  <a:pt x="4879979" y="4288639"/>
                  <a:pt x="4498992" y="4288639"/>
                </a:cubicBezTo>
                <a:lnTo>
                  <a:pt x="0" y="4288639"/>
                </a:lnTo>
                <a:lnTo>
                  <a:pt x="0" y="777058"/>
                </a:lnTo>
                <a:cubicBezTo>
                  <a:pt x="0" y="348050"/>
                  <a:pt x="309091" y="0"/>
                  <a:pt x="690079" y="0"/>
                </a:cubicBezTo>
                <a:close/>
              </a:path>
            </a:pathLst>
          </a:custGeom>
          <a:solidFill>
            <a:schemeClr val="bg1"/>
          </a:solidFill>
          <a:ln w="32094" cap="flat">
            <a:solidFill>
              <a:schemeClr val="accent1"/>
            </a:solidFill>
            <a:prstDash val="solid"/>
            <a:miter/>
          </a:ln>
        </p:spPr>
        <p:txBody>
          <a:bodyPr rtlCol="0" anchor="ctr"/>
          <a:lstStyle/>
          <a:p>
            <a:endParaRPr lang="zh-CN" altLang="en-US"/>
          </a:p>
        </p:txBody>
      </p:sp>
      <p:sp>
        <p:nvSpPr>
          <p:cNvPr id="22" name="Text6">
            <a:extLst>
              <a:ext uri="{FF2B5EF4-FFF2-40B4-BE49-F238E27FC236}">
                <a16:creationId xmlns:a16="http://schemas.microsoft.com/office/drawing/2014/main" id="{AC0EFD63-4D17-A042-D102-B97E7459C776}"/>
              </a:ext>
            </a:extLst>
          </p:cNvPr>
          <p:cNvSpPr txBox="1"/>
          <p:nvPr>
            <p:custDataLst>
              <p:tags r:id="rId7"/>
            </p:custDataLst>
          </p:nvPr>
        </p:nvSpPr>
        <p:spPr>
          <a:xfrm flipH="1">
            <a:off x="559180" y="2062512"/>
            <a:ext cx="848500" cy="848500"/>
          </a:xfrm>
          <a:prstGeom prst="ellipse">
            <a:avLst/>
          </a:prstGeom>
          <a:solidFill>
            <a:schemeClr val="accent2"/>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32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23" name="Text7">
            <a:extLst>
              <a:ext uri="{FF2B5EF4-FFF2-40B4-BE49-F238E27FC236}">
                <a16:creationId xmlns:a16="http://schemas.microsoft.com/office/drawing/2014/main" id="{ACA32FD0-BA3F-8443-1FEE-924CDB0A6290}"/>
              </a:ext>
            </a:extLst>
          </p:cNvPr>
          <p:cNvSpPr txBox="1"/>
          <p:nvPr>
            <p:custDataLst>
              <p:tags r:id="rId8"/>
            </p:custDataLst>
          </p:nvPr>
        </p:nvSpPr>
        <p:spPr>
          <a:xfrm flipH="1">
            <a:off x="6723529" y="2062512"/>
            <a:ext cx="848500" cy="848500"/>
          </a:xfrm>
          <a:prstGeom prst="ellipse">
            <a:avLst/>
          </a:prstGeom>
          <a:solidFill>
            <a:schemeClr val="accent2"/>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32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24" name="Text8">
            <a:extLst>
              <a:ext uri="{FF2B5EF4-FFF2-40B4-BE49-F238E27FC236}">
                <a16:creationId xmlns:a16="http://schemas.microsoft.com/office/drawing/2014/main" id="{AFD023E3-CB07-4AEE-AB20-008BF4A3F05E}"/>
              </a:ext>
            </a:extLst>
          </p:cNvPr>
          <p:cNvSpPr txBox="1"/>
          <p:nvPr>
            <p:custDataLst>
              <p:tags r:id="rId9"/>
            </p:custDataLst>
          </p:nvPr>
        </p:nvSpPr>
        <p:spPr>
          <a:xfrm>
            <a:off x="644423" y="3814560"/>
            <a:ext cx="4473677" cy="2152301"/>
          </a:xfrm>
          <a:prstGeom prst="rect">
            <a:avLst/>
          </a:prstGeom>
          <a:noFill/>
        </p:spPr>
        <p:txBody>
          <a:bodyPr wrap="square" rtlCol="0">
            <a:normAutofit/>
          </a:bodyPr>
          <a:lstStyle/>
          <a:p>
            <a:pPr algn="just">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名创优品计划在未来进一步加速其数字化转型，通过引入先进的数据分析和人工智能技术，优化库存管理、销售预测和个性化营销，提升运营效率和顾客体验。</a:t>
            </a:r>
          </a:p>
        </p:txBody>
      </p:sp>
      <p:sp>
        <p:nvSpPr>
          <p:cNvPr id="25" name="Text9">
            <a:extLst>
              <a:ext uri="{FF2B5EF4-FFF2-40B4-BE49-F238E27FC236}">
                <a16:creationId xmlns:a16="http://schemas.microsoft.com/office/drawing/2014/main" id="{0AF11B3A-76BC-0E65-0793-61F48EB0D52D}"/>
              </a:ext>
            </a:extLst>
          </p:cNvPr>
          <p:cNvSpPr txBox="1"/>
          <p:nvPr>
            <p:custDataLst>
              <p:tags r:id="rId10"/>
            </p:custDataLst>
          </p:nvPr>
        </p:nvSpPr>
        <p:spPr>
          <a:xfrm>
            <a:off x="644423" y="3175922"/>
            <a:ext cx="4473677" cy="460375"/>
          </a:xfrm>
          <a:prstGeom prst="rect">
            <a:avLst/>
          </a:prstGeom>
          <a:noFill/>
        </p:spPr>
        <p:txBody>
          <a:bodyPr wrap="square" rtlCol="0" anchor="ctr" anchorCtr="0">
            <a:normAutofit/>
          </a:bodyPr>
          <a:lstStyle/>
          <a:p>
            <a:pPr fontAlgn="ctr"/>
            <a:r>
              <a:rPr lang="zh-CN" altLang="en-US" sz="2000" b="1" dirty="0">
                <a:latin typeface="思源黑体 Normal" panose="020B0400000000000000" pitchFamily="34" charset="-122"/>
                <a:ea typeface="思源黑体 Normal" panose="020B0400000000000000" pitchFamily="34" charset="-122"/>
              </a:rPr>
              <a:t>数字化转型策略</a:t>
            </a:r>
          </a:p>
        </p:txBody>
      </p:sp>
      <p:sp>
        <p:nvSpPr>
          <p:cNvPr id="26" name="Text10">
            <a:extLst>
              <a:ext uri="{FF2B5EF4-FFF2-40B4-BE49-F238E27FC236}">
                <a16:creationId xmlns:a16="http://schemas.microsoft.com/office/drawing/2014/main" id="{7E1270A6-0EF9-8BA7-C532-71AB9D84C45F}"/>
              </a:ext>
            </a:extLst>
          </p:cNvPr>
          <p:cNvSpPr txBox="1"/>
          <p:nvPr>
            <p:custDataLst>
              <p:tags r:id="rId11"/>
            </p:custDataLst>
          </p:nvPr>
        </p:nvSpPr>
        <p:spPr>
          <a:xfrm>
            <a:off x="6723529" y="3814560"/>
            <a:ext cx="4473677" cy="2152301"/>
          </a:xfrm>
          <a:prstGeom prst="rect">
            <a:avLst/>
          </a:prstGeom>
          <a:noFill/>
        </p:spPr>
        <p:txBody>
          <a:bodyPr wrap="square" rtlCol="0">
            <a:normAutofit/>
          </a:bodyPr>
          <a:lstStyle/>
          <a:p>
            <a:pPr algn="just">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未来，名创优品将继续扩大其在国际市场上的业务版图，特别是加强在东南亚和欧洲市场的布局，通过开设更多门店和开展线上渠道，以增强全球市场竞争力。</a:t>
            </a:r>
          </a:p>
        </p:txBody>
      </p:sp>
      <p:sp>
        <p:nvSpPr>
          <p:cNvPr id="27" name="Text11">
            <a:extLst>
              <a:ext uri="{FF2B5EF4-FFF2-40B4-BE49-F238E27FC236}">
                <a16:creationId xmlns:a16="http://schemas.microsoft.com/office/drawing/2014/main" id="{F559E41F-405F-4DF7-6AE2-79418077A605}"/>
              </a:ext>
            </a:extLst>
          </p:cNvPr>
          <p:cNvSpPr txBox="1"/>
          <p:nvPr>
            <p:custDataLst>
              <p:tags r:id="rId12"/>
            </p:custDataLst>
          </p:nvPr>
        </p:nvSpPr>
        <p:spPr>
          <a:xfrm>
            <a:off x="6723529" y="3175922"/>
            <a:ext cx="4473677" cy="460375"/>
          </a:xfrm>
          <a:prstGeom prst="rect">
            <a:avLst/>
          </a:prstGeom>
          <a:noFill/>
        </p:spPr>
        <p:txBody>
          <a:bodyPr wrap="square" rtlCol="0" anchor="ctr" anchorCtr="0">
            <a:normAutofit/>
          </a:bodyPr>
          <a:lstStyle/>
          <a:p>
            <a:pPr fontAlgn="ctr"/>
            <a:r>
              <a:rPr lang="zh-CN" altLang="en-US" sz="2000" b="1" dirty="0">
                <a:latin typeface="思源黑体 Normal" panose="020B0400000000000000" pitchFamily="34" charset="-122"/>
                <a:ea typeface="思源黑体 Normal" panose="020B0400000000000000" pitchFamily="34" charset="-122"/>
              </a:rPr>
              <a:t>国际市场扩展</a:t>
            </a:r>
          </a:p>
        </p:txBody>
      </p:sp>
      <p:sp>
        <p:nvSpPr>
          <p:cNvPr id="2" name="Text12">
            <a:extLst>
              <a:ext uri="{FF2B5EF4-FFF2-40B4-BE49-F238E27FC236}">
                <a16:creationId xmlns:a16="http://schemas.microsoft.com/office/drawing/2014/main" id="{DEC02ABF-8F34-485A-5337-8C0635A48841}"/>
              </a:ext>
            </a:extLst>
          </p:cNvPr>
          <p:cNvSpPr txBox="1"/>
          <p:nvPr>
            <p:custDataLst>
              <p:tags r:id="rId13"/>
            </p:custDataLst>
          </p:nvPr>
        </p:nvSpPr>
        <p:spPr>
          <a:xfrm>
            <a:off x="608337" y="2194375"/>
            <a:ext cx="750187" cy="584775"/>
          </a:xfrm>
          <a:prstGeom prst="rect">
            <a:avLst/>
          </a:prstGeom>
          <a:noFill/>
        </p:spPr>
        <p:txBody>
          <a:bodyPr wrap="square">
            <a:normAutofit/>
          </a:bodyPr>
          <a:lstStyle/>
          <a:p>
            <a:pPr algn="ctr"/>
            <a:r>
              <a:rPr lang="en-US" altLang="zh-CN" sz="3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01</a:t>
            </a:r>
            <a:endParaRPr lang="zh-CN" altLang="en-US" sz="3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3" name="Text13">
            <a:extLst>
              <a:ext uri="{FF2B5EF4-FFF2-40B4-BE49-F238E27FC236}">
                <a16:creationId xmlns:a16="http://schemas.microsoft.com/office/drawing/2014/main" id="{EE469A37-3584-C4DB-B107-060203B58DD1}"/>
              </a:ext>
            </a:extLst>
          </p:cNvPr>
          <p:cNvSpPr txBox="1"/>
          <p:nvPr>
            <p:custDataLst>
              <p:tags r:id="rId14"/>
            </p:custDataLst>
          </p:nvPr>
        </p:nvSpPr>
        <p:spPr>
          <a:xfrm>
            <a:off x="6772686" y="2194375"/>
            <a:ext cx="750187" cy="584775"/>
          </a:xfrm>
          <a:prstGeom prst="rect">
            <a:avLst/>
          </a:prstGeom>
          <a:noFill/>
        </p:spPr>
        <p:txBody>
          <a:bodyPr wrap="square">
            <a:normAutofit/>
          </a:bodyPr>
          <a:lstStyle/>
          <a:p>
            <a:pPr algn="ctr"/>
            <a:r>
              <a:rPr lang="en-US" altLang="zh-CN" sz="3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02</a:t>
            </a:r>
            <a:endParaRPr lang="zh-CN" altLang="en-US" sz="3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pic>
        <p:nvPicPr>
          <p:cNvPr id="8" name="Shape1">
            <a:extLst>
              <a:ext uri="{FF2B5EF4-FFF2-40B4-BE49-F238E27FC236}">
                <a16:creationId xmlns:a16="http://schemas.microsoft.com/office/drawing/2014/main" id="{5C6E8FA3-F45F-D136-D52E-557A3EBE2730}"/>
              </a:ext>
            </a:extLst>
          </p:cNvPr>
          <p:cNvPicPr>
            <a:picLocks/>
          </p:cNvPicPr>
          <p:nvPr>
            <p:custDataLst>
              <p:tags r:id="rId15"/>
            </p:custDataLst>
          </p:nvPr>
        </p:nvPicPr>
        <p:blipFill>
          <a:blip r:embed="rId19">
            <a:extLst>
              <a:ext uri="{96DAC541-7B7A-43D3-8B79-37D633B846F1}">
                <asvg:svgBlip xmlns:asvg="http://schemas.microsoft.com/office/drawing/2016/SVG/main" r:embed="rId20"/>
              </a:ext>
            </a:extLst>
          </a:blip>
          <a:stretch>
            <a:fillRect/>
          </a:stretch>
        </p:blipFill>
        <p:spPr>
          <a:xfrm>
            <a:off x="4740104" y="2241620"/>
            <a:ext cx="466975" cy="457566"/>
          </a:xfrm>
          <a:prstGeom prst="rect">
            <a:avLst/>
          </a:prstGeom>
        </p:spPr>
      </p:pic>
      <p:pic>
        <p:nvPicPr>
          <p:cNvPr id="10" name="Shape2">
            <a:extLst>
              <a:ext uri="{FF2B5EF4-FFF2-40B4-BE49-F238E27FC236}">
                <a16:creationId xmlns:a16="http://schemas.microsoft.com/office/drawing/2014/main" id="{9AB42B66-0D7B-5340-8B5F-0ECA51DC893B}"/>
              </a:ext>
            </a:extLst>
          </p:cNvPr>
          <p:cNvPicPr>
            <a:picLocks/>
          </p:cNvPicPr>
          <p:nvPr>
            <p:custDataLst>
              <p:tags r:id="rId16"/>
            </p:custDataLst>
          </p:nvPr>
        </p:nvPicPr>
        <p:blipFill>
          <a:blip r:embed="rId21">
            <a:extLst>
              <a:ext uri="{96DAC541-7B7A-43D3-8B79-37D633B846F1}">
                <asvg:svgBlip xmlns:asvg="http://schemas.microsoft.com/office/drawing/2016/SVG/main" r:embed="rId22"/>
              </a:ext>
            </a:extLst>
          </a:blip>
          <a:stretch>
            <a:fillRect/>
          </a:stretch>
        </p:blipFill>
        <p:spPr>
          <a:xfrm>
            <a:off x="10887518" y="2241620"/>
            <a:ext cx="466975" cy="457566"/>
          </a:xfrm>
          <a:prstGeom prst="rect">
            <a:avLst/>
          </a:prstGeom>
        </p:spPr>
      </p:pic>
      <p:pic>
        <p:nvPicPr>
          <p:cNvPr id="13" name="图片 12">
            <a:extLst>
              <a:ext uri="{FF2B5EF4-FFF2-40B4-BE49-F238E27FC236}">
                <a16:creationId xmlns:a16="http://schemas.microsoft.com/office/drawing/2014/main" id="{6336AFFD-C17D-8F3F-E1B4-67F1185E2DB7}"/>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550126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1"/>
          <p:cNvSpPr/>
          <p:nvPr>
            <p:custDataLst>
              <p:tags r:id="rId2"/>
            </p:custDataLst>
          </p:nvPr>
        </p:nvSpPr>
        <p:spPr>
          <a:xfrm>
            <a:off x="683072" y="1279216"/>
            <a:ext cx="3402094" cy="4706160"/>
          </a:xfrm>
          <a:prstGeom prst="roundRect">
            <a:avLst>
              <a:gd name="adj" fmla="val 12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43" name="Shape1"/>
          <p:cNvSpPr/>
          <p:nvPr>
            <p:custDataLst>
              <p:tags r:id="rId3"/>
            </p:custDataLst>
          </p:nvPr>
        </p:nvSpPr>
        <p:spPr>
          <a:xfrm>
            <a:off x="683072" y="4451486"/>
            <a:ext cx="3402094" cy="1835563"/>
          </a:xfrm>
          <a:prstGeom prst="roundRect">
            <a:avLst>
              <a:gd name="adj" fmla="val 1281"/>
            </a:avLst>
          </a:prstGeom>
          <a:blipFill dpi="0" rotWithShape="0">
            <a:blip r:embed="rId29"/>
            <a:srcRect/>
            <a:stretch>
              <a:fillRect t="-11812" b="-118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9" name="Text2"/>
          <p:cNvSpPr txBox="1"/>
          <p:nvPr>
            <p:custDataLst>
              <p:tags r:id="rId4"/>
            </p:custDataLst>
          </p:nvPr>
        </p:nvSpPr>
        <p:spPr>
          <a:xfrm>
            <a:off x="884106" y="1519488"/>
            <a:ext cx="3000009" cy="398780"/>
          </a:xfrm>
          <a:prstGeom prst="rect">
            <a:avLst/>
          </a:prstGeom>
        </p:spPr>
        <p:txBody>
          <a:bodyPr wrap="square" lIns="0" tIns="0" rIns="0" bIns="0"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sym typeface="+mn-ea"/>
              </a:rPr>
              <a:t>线下门店体验升级</a:t>
            </a:r>
          </a:p>
        </p:txBody>
      </p:sp>
      <p:sp>
        <p:nvSpPr>
          <p:cNvPr id="87" name="Text3"/>
          <p:cNvSpPr/>
          <p:nvPr>
            <p:custDataLst>
              <p:tags r:id="rId5"/>
            </p:custDataLst>
          </p:nvPr>
        </p:nvSpPr>
        <p:spPr>
          <a:xfrm>
            <a:off x="683072" y="4383661"/>
            <a:ext cx="3402094" cy="59775"/>
          </a:xfrm>
          <a:prstGeom prst="roundRect">
            <a:avLst>
              <a:gd name="adj" fmla="val 12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90" name="Text4"/>
          <p:cNvSpPr/>
          <p:nvPr>
            <p:custDataLst>
              <p:tags r:id="rId6"/>
            </p:custDataLst>
          </p:nvPr>
        </p:nvSpPr>
        <p:spPr>
          <a:xfrm>
            <a:off x="2111696" y="6037350"/>
            <a:ext cx="515498" cy="515498"/>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思源黑体 Normal" panose="020B0400000000000000" pitchFamily="34" charset="-122"/>
              <a:ea typeface="思源黑体 Normal" panose="020B0400000000000000" pitchFamily="34" charset="-122"/>
            </a:endParaRPr>
          </a:p>
        </p:txBody>
      </p:sp>
      <p:sp>
        <p:nvSpPr>
          <p:cNvPr id="49" name="Text5"/>
          <p:cNvSpPr/>
          <p:nvPr>
            <p:custDataLst>
              <p:tags r:id="rId7"/>
            </p:custDataLst>
          </p:nvPr>
        </p:nvSpPr>
        <p:spPr>
          <a:xfrm rot="18900000">
            <a:off x="4146646" y="3411283"/>
            <a:ext cx="108594" cy="108594"/>
          </a:xfrm>
          <a:custGeom>
            <a:avLst/>
            <a:gdLst>
              <a:gd name="connsiteX0" fmla="*/ 144016 w 144016"/>
              <a:gd name="connsiteY0" fmla="*/ 0 h 144016"/>
              <a:gd name="connsiteX1" fmla="*/ 144016 w 144016"/>
              <a:gd name="connsiteY1" fmla="*/ 144016 h 144016"/>
              <a:gd name="connsiteX2" fmla="*/ 0 w 144016"/>
              <a:gd name="connsiteY2" fmla="*/ 144016 h 144016"/>
              <a:gd name="connsiteX3" fmla="*/ 0 w 144016"/>
              <a:gd name="connsiteY3" fmla="*/ 110811 h 144016"/>
              <a:gd name="connsiteX4" fmla="*/ 110811 w 144016"/>
              <a:gd name="connsiteY4" fmla="*/ 110811 h 144016"/>
              <a:gd name="connsiteX5" fmla="*/ 110811 w 144016"/>
              <a:gd name="connsiteY5" fmla="*/ 0 h 14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16" h="144016">
                <a:moveTo>
                  <a:pt x="144016" y="0"/>
                </a:moveTo>
                <a:lnTo>
                  <a:pt x="144016" y="144016"/>
                </a:lnTo>
                <a:lnTo>
                  <a:pt x="0" y="144016"/>
                </a:lnTo>
                <a:lnTo>
                  <a:pt x="0" y="110811"/>
                </a:lnTo>
                <a:lnTo>
                  <a:pt x="110811" y="110811"/>
                </a:lnTo>
                <a:lnTo>
                  <a:pt x="11081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48" name="Text6"/>
          <p:cNvSpPr txBox="1"/>
          <p:nvPr>
            <p:custDataLst>
              <p:tags r:id="rId8"/>
            </p:custDataLst>
          </p:nvPr>
        </p:nvSpPr>
        <p:spPr>
          <a:xfrm>
            <a:off x="874902" y="2055360"/>
            <a:ext cx="3000009" cy="2130327"/>
          </a:xfrm>
          <a:prstGeom prst="rect">
            <a:avLst/>
          </a:prstGeom>
          <a:noFill/>
        </p:spPr>
        <p:txBody>
          <a:bodyPr wrap="square" rtlCol="0">
            <a:normAutofit/>
          </a:bodyPr>
          <a:lstStyle/>
          <a:p>
            <a:pPr algn="just" fontAlgn="auto">
              <a:lnSpc>
                <a:spcPct val="150000"/>
              </a:lnSpc>
              <a:spcBef>
                <a:spcPts val="150"/>
              </a:spcBef>
              <a:spcAft>
                <a:spcPts val="150"/>
              </a:spcAft>
              <a:buClrTx/>
              <a:buSzTx/>
              <a:buFontTx/>
            </a:pPr>
            <a:r>
              <a:rPr lang="zh-CN" altLang="en-US" sz="1400" dirty="0">
                <a:solidFill>
                  <a:schemeClr val="tx2"/>
                </a:solidFill>
                <a:latin typeface="思源黑体 Normal" panose="020B0400000000000000" pitchFamily="34" charset="-122"/>
                <a:ea typeface="思源黑体 Normal" panose="020B0400000000000000" pitchFamily="34" charset="-122"/>
                <a:sym typeface="+mn-ea"/>
              </a:rPr>
              <a:t>名创优品通过提升线下门店的购物体验来吸引顾客，店内设计注重美学展示和产品实用性，增加互动式展示和体验区，使顾客在购买前能全面了解产品，提升购买意愿。</a:t>
            </a:r>
          </a:p>
        </p:txBody>
      </p:sp>
      <p:sp>
        <p:nvSpPr>
          <p:cNvPr id="4" name="Text7">
            <a:extLst>
              <a:ext uri="{FF2B5EF4-FFF2-40B4-BE49-F238E27FC236}">
                <a16:creationId xmlns:a16="http://schemas.microsoft.com/office/drawing/2014/main" id="{C18DAD79-6FDB-ADBC-1A4C-059A3F3486AB}"/>
              </a:ext>
            </a:extLst>
          </p:cNvPr>
          <p:cNvSpPr/>
          <p:nvPr>
            <p:custDataLst>
              <p:tags r:id="rId9"/>
            </p:custDataLst>
          </p:nvPr>
        </p:nvSpPr>
        <p:spPr>
          <a:xfrm>
            <a:off x="4453823" y="1279216"/>
            <a:ext cx="3402094" cy="4706160"/>
          </a:xfrm>
          <a:prstGeom prst="roundRect">
            <a:avLst>
              <a:gd name="adj" fmla="val 12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 name="Shape2">
            <a:extLst>
              <a:ext uri="{FF2B5EF4-FFF2-40B4-BE49-F238E27FC236}">
                <a16:creationId xmlns:a16="http://schemas.microsoft.com/office/drawing/2014/main" id="{BE252F1E-E11A-A5F8-2324-EEA52C9356E7}"/>
              </a:ext>
            </a:extLst>
          </p:cNvPr>
          <p:cNvSpPr/>
          <p:nvPr>
            <p:custDataLst>
              <p:tags r:id="rId10"/>
            </p:custDataLst>
          </p:nvPr>
        </p:nvSpPr>
        <p:spPr>
          <a:xfrm>
            <a:off x="4453823" y="4451486"/>
            <a:ext cx="3402094" cy="1835563"/>
          </a:xfrm>
          <a:prstGeom prst="roundRect">
            <a:avLst>
              <a:gd name="adj" fmla="val 1281"/>
            </a:avLst>
          </a:prstGeom>
          <a:blipFill dpi="0" rotWithShape="0">
            <a:blip r:embed="rId30"/>
            <a:srcRect/>
            <a:stretch>
              <a:fillRect t="-41296" b="-412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8" name="Text8">
            <a:extLst>
              <a:ext uri="{FF2B5EF4-FFF2-40B4-BE49-F238E27FC236}">
                <a16:creationId xmlns:a16="http://schemas.microsoft.com/office/drawing/2014/main" id="{F29AF017-FE7C-4B42-3524-B27376305BF4}"/>
              </a:ext>
            </a:extLst>
          </p:cNvPr>
          <p:cNvSpPr txBox="1"/>
          <p:nvPr>
            <p:custDataLst>
              <p:tags r:id="rId11"/>
            </p:custDataLst>
          </p:nvPr>
        </p:nvSpPr>
        <p:spPr>
          <a:xfrm>
            <a:off x="4654857" y="1519488"/>
            <a:ext cx="3000009" cy="398780"/>
          </a:xfrm>
          <a:prstGeom prst="rect">
            <a:avLst/>
          </a:prstGeom>
        </p:spPr>
        <p:txBody>
          <a:bodyPr wrap="square" lIns="0" tIns="0" rIns="0" bIns="0"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sym typeface="+mn-ea"/>
              </a:rPr>
              <a:t>多渠道整合营销</a:t>
            </a:r>
          </a:p>
        </p:txBody>
      </p:sp>
      <p:sp>
        <p:nvSpPr>
          <p:cNvPr id="10" name="Text9">
            <a:extLst>
              <a:ext uri="{FF2B5EF4-FFF2-40B4-BE49-F238E27FC236}">
                <a16:creationId xmlns:a16="http://schemas.microsoft.com/office/drawing/2014/main" id="{8C55AEC5-40EB-0E30-6922-4CFE7183EADF}"/>
              </a:ext>
            </a:extLst>
          </p:cNvPr>
          <p:cNvSpPr/>
          <p:nvPr>
            <p:custDataLst>
              <p:tags r:id="rId12"/>
            </p:custDataLst>
          </p:nvPr>
        </p:nvSpPr>
        <p:spPr>
          <a:xfrm>
            <a:off x="4453823" y="4383661"/>
            <a:ext cx="3402094" cy="59775"/>
          </a:xfrm>
          <a:prstGeom prst="roundRect">
            <a:avLst>
              <a:gd name="adj" fmla="val 12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1" name="Text10">
            <a:extLst>
              <a:ext uri="{FF2B5EF4-FFF2-40B4-BE49-F238E27FC236}">
                <a16:creationId xmlns:a16="http://schemas.microsoft.com/office/drawing/2014/main" id="{CE9FA45E-B0DF-2014-FFDD-299443AF1607}"/>
              </a:ext>
            </a:extLst>
          </p:cNvPr>
          <p:cNvSpPr/>
          <p:nvPr>
            <p:custDataLst>
              <p:tags r:id="rId13"/>
            </p:custDataLst>
          </p:nvPr>
        </p:nvSpPr>
        <p:spPr>
          <a:xfrm>
            <a:off x="5882447" y="6037350"/>
            <a:ext cx="515498" cy="515498"/>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思源黑体 Normal" panose="020B0400000000000000" pitchFamily="34" charset="-122"/>
              <a:ea typeface="思源黑体 Normal" panose="020B0400000000000000" pitchFamily="34" charset="-122"/>
            </a:endParaRPr>
          </a:p>
        </p:txBody>
      </p:sp>
      <p:sp>
        <p:nvSpPr>
          <p:cNvPr id="13" name="Text11">
            <a:extLst>
              <a:ext uri="{FF2B5EF4-FFF2-40B4-BE49-F238E27FC236}">
                <a16:creationId xmlns:a16="http://schemas.microsoft.com/office/drawing/2014/main" id="{A1FCC235-3409-3DBB-29D8-F41AD8377B0D}"/>
              </a:ext>
            </a:extLst>
          </p:cNvPr>
          <p:cNvSpPr/>
          <p:nvPr>
            <p:custDataLst>
              <p:tags r:id="rId14"/>
            </p:custDataLst>
          </p:nvPr>
        </p:nvSpPr>
        <p:spPr>
          <a:xfrm rot="18900000">
            <a:off x="7917397" y="3411283"/>
            <a:ext cx="108594" cy="108594"/>
          </a:xfrm>
          <a:custGeom>
            <a:avLst/>
            <a:gdLst>
              <a:gd name="connsiteX0" fmla="*/ 144016 w 144016"/>
              <a:gd name="connsiteY0" fmla="*/ 0 h 144016"/>
              <a:gd name="connsiteX1" fmla="*/ 144016 w 144016"/>
              <a:gd name="connsiteY1" fmla="*/ 144016 h 144016"/>
              <a:gd name="connsiteX2" fmla="*/ 0 w 144016"/>
              <a:gd name="connsiteY2" fmla="*/ 144016 h 144016"/>
              <a:gd name="connsiteX3" fmla="*/ 0 w 144016"/>
              <a:gd name="connsiteY3" fmla="*/ 110811 h 144016"/>
              <a:gd name="connsiteX4" fmla="*/ 110811 w 144016"/>
              <a:gd name="connsiteY4" fmla="*/ 110811 h 144016"/>
              <a:gd name="connsiteX5" fmla="*/ 110811 w 144016"/>
              <a:gd name="connsiteY5" fmla="*/ 0 h 14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16" h="144016">
                <a:moveTo>
                  <a:pt x="144016" y="0"/>
                </a:moveTo>
                <a:lnTo>
                  <a:pt x="144016" y="144016"/>
                </a:lnTo>
                <a:lnTo>
                  <a:pt x="0" y="144016"/>
                </a:lnTo>
                <a:lnTo>
                  <a:pt x="0" y="110811"/>
                </a:lnTo>
                <a:lnTo>
                  <a:pt x="110811" y="110811"/>
                </a:lnTo>
                <a:lnTo>
                  <a:pt x="11081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4" name="Text12">
            <a:extLst>
              <a:ext uri="{FF2B5EF4-FFF2-40B4-BE49-F238E27FC236}">
                <a16:creationId xmlns:a16="http://schemas.microsoft.com/office/drawing/2014/main" id="{2FD0112D-B842-BCB6-ECE3-DF3BC539C7D5}"/>
              </a:ext>
            </a:extLst>
          </p:cNvPr>
          <p:cNvSpPr txBox="1"/>
          <p:nvPr>
            <p:custDataLst>
              <p:tags r:id="rId15"/>
            </p:custDataLst>
          </p:nvPr>
        </p:nvSpPr>
        <p:spPr>
          <a:xfrm>
            <a:off x="4645653" y="2055360"/>
            <a:ext cx="3000009" cy="2130327"/>
          </a:xfrm>
          <a:prstGeom prst="rect">
            <a:avLst/>
          </a:prstGeom>
          <a:noFill/>
        </p:spPr>
        <p:txBody>
          <a:bodyPr wrap="square" rtlCol="0">
            <a:normAutofit/>
          </a:bodyPr>
          <a:lstStyle/>
          <a:p>
            <a:pPr algn="just" fontAlgn="auto">
              <a:lnSpc>
                <a:spcPct val="150000"/>
              </a:lnSpc>
              <a:spcBef>
                <a:spcPts val="150"/>
              </a:spcBef>
              <a:spcAft>
                <a:spcPts val="150"/>
              </a:spcAft>
              <a:buClrTx/>
              <a:buSzTx/>
              <a:buFontTx/>
            </a:pPr>
            <a:r>
              <a:rPr lang="zh-CN" altLang="en-US" sz="1400" dirty="0">
                <a:solidFill>
                  <a:schemeClr val="tx2"/>
                </a:solidFill>
                <a:latin typeface="思源黑体 Normal" panose="020B0400000000000000" pitchFamily="34" charset="-122"/>
                <a:ea typeface="思源黑体 Normal" panose="020B0400000000000000" pitchFamily="34" charset="-122"/>
                <a:sym typeface="+mn-ea"/>
              </a:rPr>
              <a:t>名创优品通过线上线下多渠道整合，实现用户全触点覆盖。线上通过电商平台和社交媒体进行推广，线下则通过实体店及快闪店等形式增强品牌曝光度，形成无缝连接的营销网络。</a:t>
            </a:r>
          </a:p>
        </p:txBody>
      </p:sp>
      <p:sp>
        <p:nvSpPr>
          <p:cNvPr id="15" name="Text13">
            <a:extLst>
              <a:ext uri="{FF2B5EF4-FFF2-40B4-BE49-F238E27FC236}">
                <a16:creationId xmlns:a16="http://schemas.microsoft.com/office/drawing/2014/main" id="{4FAE5422-9212-6B88-7006-CAEC122EA77C}"/>
              </a:ext>
            </a:extLst>
          </p:cNvPr>
          <p:cNvSpPr/>
          <p:nvPr>
            <p:custDataLst>
              <p:tags r:id="rId16"/>
            </p:custDataLst>
          </p:nvPr>
        </p:nvSpPr>
        <p:spPr>
          <a:xfrm>
            <a:off x="8249533" y="1279216"/>
            <a:ext cx="3402094" cy="4706160"/>
          </a:xfrm>
          <a:prstGeom prst="roundRect">
            <a:avLst>
              <a:gd name="adj" fmla="val 12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6" name="Shape3">
            <a:extLst>
              <a:ext uri="{FF2B5EF4-FFF2-40B4-BE49-F238E27FC236}">
                <a16:creationId xmlns:a16="http://schemas.microsoft.com/office/drawing/2014/main" id="{01154BE6-5907-9980-E7AC-9E98C9242DBB}"/>
              </a:ext>
            </a:extLst>
          </p:cNvPr>
          <p:cNvSpPr/>
          <p:nvPr>
            <p:custDataLst>
              <p:tags r:id="rId17"/>
            </p:custDataLst>
          </p:nvPr>
        </p:nvSpPr>
        <p:spPr>
          <a:xfrm>
            <a:off x="8249533" y="4451486"/>
            <a:ext cx="3402094" cy="1835563"/>
          </a:xfrm>
          <a:prstGeom prst="roundRect">
            <a:avLst>
              <a:gd name="adj" fmla="val 1281"/>
            </a:avLst>
          </a:prstGeom>
          <a:blipFill dpi="0" rotWithShape="0">
            <a:blip r:embed="rId31"/>
            <a:srcRect/>
            <a:stretch>
              <a:fillRect t="-11626" b="-116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7" name="Text14">
            <a:extLst>
              <a:ext uri="{FF2B5EF4-FFF2-40B4-BE49-F238E27FC236}">
                <a16:creationId xmlns:a16="http://schemas.microsoft.com/office/drawing/2014/main" id="{384CB8EC-E1DF-1923-C124-C0422E1A240C}"/>
              </a:ext>
            </a:extLst>
          </p:cNvPr>
          <p:cNvSpPr txBox="1"/>
          <p:nvPr>
            <p:custDataLst>
              <p:tags r:id="rId18"/>
            </p:custDataLst>
          </p:nvPr>
        </p:nvSpPr>
        <p:spPr>
          <a:xfrm>
            <a:off x="8450567" y="1519488"/>
            <a:ext cx="3000009" cy="398780"/>
          </a:xfrm>
          <a:prstGeom prst="rect">
            <a:avLst/>
          </a:prstGeom>
        </p:spPr>
        <p:txBody>
          <a:bodyPr wrap="square" lIns="0" tIns="0" rIns="0" bIns="0"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sym typeface="+mn-ea"/>
              </a:rPr>
              <a:t>数据驱动零售管理</a:t>
            </a:r>
          </a:p>
        </p:txBody>
      </p:sp>
      <p:sp>
        <p:nvSpPr>
          <p:cNvPr id="18" name="Text15">
            <a:extLst>
              <a:ext uri="{FF2B5EF4-FFF2-40B4-BE49-F238E27FC236}">
                <a16:creationId xmlns:a16="http://schemas.microsoft.com/office/drawing/2014/main" id="{032A7959-7013-E9A6-9DA4-8CEB46C53399}"/>
              </a:ext>
            </a:extLst>
          </p:cNvPr>
          <p:cNvSpPr/>
          <p:nvPr>
            <p:custDataLst>
              <p:tags r:id="rId19"/>
            </p:custDataLst>
          </p:nvPr>
        </p:nvSpPr>
        <p:spPr>
          <a:xfrm>
            <a:off x="8249533" y="4383661"/>
            <a:ext cx="3402094" cy="59775"/>
          </a:xfrm>
          <a:prstGeom prst="roundRect">
            <a:avLst>
              <a:gd name="adj" fmla="val 12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9" name="Text16">
            <a:extLst>
              <a:ext uri="{FF2B5EF4-FFF2-40B4-BE49-F238E27FC236}">
                <a16:creationId xmlns:a16="http://schemas.microsoft.com/office/drawing/2014/main" id="{CEC7B4A4-62C7-37C7-CBE4-0A9FCCFE3AAF}"/>
              </a:ext>
            </a:extLst>
          </p:cNvPr>
          <p:cNvSpPr/>
          <p:nvPr>
            <p:custDataLst>
              <p:tags r:id="rId20"/>
            </p:custDataLst>
          </p:nvPr>
        </p:nvSpPr>
        <p:spPr>
          <a:xfrm>
            <a:off x="9678157" y="6037350"/>
            <a:ext cx="515498" cy="515498"/>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思源黑体 Normal" panose="020B0400000000000000" pitchFamily="34" charset="-122"/>
              <a:ea typeface="思源黑体 Normal" panose="020B0400000000000000" pitchFamily="34" charset="-122"/>
            </a:endParaRPr>
          </a:p>
        </p:txBody>
      </p:sp>
      <p:sp>
        <p:nvSpPr>
          <p:cNvPr id="21" name="Text17">
            <a:extLst>
              <a:ext uri="{FF2B5EF4-FFF2-40B4-BE49-F238E27FC236}">
                <a16:creationId xmlns:a16="http://schemas.microsoft.com/office/drawing/2014/main" id="{2D6E55B6-FC60-38A1-167F-4C60254E8F6C}"/>
              </a:ext>
            </a:extLst>
          </p:cNvPr>
          <p:cNvSpPr/>
          <p:nvPr>
            <p:custDataLst>
              <p:tags r:id="rId21"/>
            </p:custDataLst>
          </p:nvPr>
        </p:nvSpPr>
        <p:spPr>
          <a:xfrm rot="18900000">
            <a:off x="11713107" y="3411283"/>
            <a:ext cx="108594" cy="108594"/>
          </a:xfrm>
          <a:custGeom>
            <a:avLst/>
            <a:gdLst>
              <a:gd name="connsiteX0" fmla="*/ 144016 w 144016"/>
              <a:gd name="connsiteY0" fmla="*/ 0 h 144016"/>
              <a:gd name="connsiteX1" fmla="*/ 144016 w 144016"/>
              <a:gd name="connsiteY1" fmla="*/ 144016 h 144016"/>
              <a:gd name="connsiteX2" fmla="*/ 0 w 144016"/>
              <a:gd name="connsiteY2" fmla="*/ 144016 h 144016"/>
              <a:gd name="connsiteX3" fmla="*/ 0 w 144016"/>
              <a:gd name="connsiteY3" fmla="*/ 110811 h 144016"/>
              <a:gd name="connsiteX4" fmla="*/ 110811 w 144016"/>
              <a:gd name="connsiteY4" fmla="*/ 110811 h 144016"/>
              <a:gd name="connsiteX5" fmla="*/ 110811 w 144016"/>
              <a:gd name="connsiteY5" fmla="*/ 0 h 14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16" h="144016">
                <a:moveTo>
                  <a:pt x="144016" y="0"/>
                </a:moveTo>
                <a:lnTo>
                  <a:pt x="144016" y="144016"/>
                </a:lnTo>
                <a:lnTo>
                  <a:pt x="0" y="144016"/>
                </a:lnTo>
                <a:lnTo>
                  <a:pt x="0" y="110811"/>
                </a:lnTo>
                <a:lnTo>
                  <a:pt x="110811" y="110811"/>
                </a:lnTo>
                <a:lnTo>
                  <a:pt x="11081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2" name="Text18">
            <a:extLst>
              <a:ext uri="{FF2B5EF4-FFF2-40B4-BE49-F238E27FC236}">
                <a16:creationId xmlns:a16="http://schemas.microsoft.com/office/drawing/2014/main" id="{63779D54-A263-5D08-114A-7C0A07A155EB}"/>
              </a:ext>
            </a:extLst>
          </p:cNvPr>
          <p:cNvSpPr txBox="1"/>
          <p:nvPr>
            <p:custDataLst>
              <p:tags r:id="rId22"/>
            </p:custDataLst>
          </p:nvPr>
        </p:nvSpPr>
        <p:spPr>
          <a:xfrm>
            <a:off x="8441363" y="2055360"/>
            <a:ext cx="3000009" cy="2130327"/>
          </a:xfrm>
          <a:prstGeom prst="rect">
            <a:avLst/>
          </a:prstGeom>
          <a:noFill/>
        </p:spPr>
        <p:txBody>
          <a:bodyPr wrap="square" rtlCol="0">
            <a:normAutofit/>
          </a:bodyPr>
          <a:lstStyle/>
          <a:p>
            <a:pPr algn="just" fontAlgn="auto">
              <a:lnSpc>
                <a:spcPct val="150000"/>
              </a:lnSpc>
              <a:spcBef>
                <a:spcPts val="150"/>
              </a:spcBef>
              <a:spcAft>
                <a:spcPts val="150"/>
              </a:spcAft>
              <a:buClrTx/>
              <a:buSzTx/>
              <a:buFontTx/>
            </a:pPr>
            <a:r>
              <a:rPr lang="zh-CN" altLang="en-US" sz="1400" dirty="0">
                <a:solidFill>
                  <a:schemeClr val="tx2"/>
                </a:solidFill>
                <a:latin typeface="思源黑体 Normal" panose="020B0400000000000000" pitchFamily="34" charset="-122"/>
                <a:ea typeface="思源黑体 Normal" panose="020B0400000000000000" pitchFamily="34" charset="-122"/>
                <a:sym typeface="+mn-ea"/>
              </a:rPr>
              <a:t>名创优品利用大数据分析消费者行为，优化库存管理和供应链，提高运营效率。通过分析销售数据、顾客反馈及市场趋势，调整商品结构和陈列布局，以更好地满足市场需求。</a:t>
            </a:r>
          </a:p>
        </p:txBody>
      </p:sp>
      <p:sp>
        <p:nvSpPr>
          <p:cNvPr id="3" name="Text19">
            <a:extLst>
              <a:ext uri="{FF2B5EF4-FFF2-40B4-BE49-F238E27FC236}">
                <a16:creationId xmlns:a16="http://schemas.microsoft.com/office/drawing/2014/main" id="{38A515B4-3996-769B-7932-FFC91854F473}"/>
              </a:ext>
            </a:extLst>
          </p:cNvPr>
          <p:cNvSpPr txBox="1"/>
          <p:nvPr>
            <p:custDataLst>
              <p:tags r:id="rId23"/>
            </p:custDataLst>
          </p:nvPr>
        </p:nvSpPr>
        <p:spPr>
          <a:xfrm>
            <a:off x="823720"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实体零售转型启示</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7" name="Shape4">
            <a:extLst>
              <a:ext uri="{FF2B5EF4-FFF2-40B4-BE49-F238E27FC236}">
                <a16:creationId xmlns:a16="http://schemas.microsoft.com/office/drawing/2014/main" id="{9CD18AE9-5FAC-493D-5D75-0A2F0AE25408}"/>
              </a:ext>
            </a:extLst>
          </p:cNvPr>
          <p:cNvPicPr>
            <a:picLocks/>
          </p:cNvPicPr>
          <p:nvPr>
            <p:custDataLst>
              <p:tags r:id="rId24"/>
            </p:custDataLst>
          </p:nvPr>
        </p:nvPicPr>
        <p:blipFill>
          <a:blip r:embed="rId32">
            <a:extLst>
              <a:ext uri="{96DAC541-7B7A-43D3-8B79-37D633B846F1}">
                <asvg:svgBlip xmlns:asvg="http://schemas.microsoft.com/office/drawing/2016/SVG/main" r:embed="rId33"/>
              </a:ext>
            </a:extLst>
          </a:blip>
          <a:stretch>
            <a:fillRect/>
          </a:stretch>
        </p:blipFill>
        <p:spPr>
          <a:xfrm>
            <a:off x="2303722" y="6251393"/>
            <a:ext cx="131445" cy="87630"/>
          </a:xfrm>
          <a:prstGeom prst="rect">
            <a:avLst/>
          </a:prstGeom>
        </p:spPr>
      </p:pic>
      <p:pic>
        <p:nvPicPr>
          <p:cNvPr id="24" name="Shape5">
            <a:extLst>
              <a:ext uri="{FF2B5EF4-FFF2-40B4-BE49-F238E27FC236}">
                <a16:creationId xmlns:a16="http://schemas.microsoft.com/office/drawing/2014/main" id="{7FE8FD9D-B74D-22B5-860C-6075EE2514E8}"/>
              </a:ext>
            </a:extLst>
          </p:cNvPr>
          <p:cNvPicPr>
            <a:picLocks/>
          </p:cNvPicPr>
          <p:nvPr>
            <p:custDataLst>
              <p:tags r:id="rId25"/>
            </p:custDataLst>
          </p:nvPr>
        </p:nvPicPr>
        <p:blipFill>
          <a:blip r:embed="rId34">
            <a:extLst>
              <a:ext uri="{96DAC541-7B7A-43D3-8B79-37D633B846F1}">
                <asvg:svgBlip xmlns:asvg="http://schemas.microsoft.com/office/drawing/2016/SVG/main" r:embed="rId35"/>
              </a:ext>
            </a:extLst>
          </a:blip>
          <a:stretch>
            <a:fillRect/>
          </a:stretch>
        </p:blipFill>
        <p:spPr>
          <a:xfrm>
            <a:off x="6074473" y="6251393"/>
            <a:ext cx="131445" cy="87630"/>
          </a:xfrm>
          <a:prstGeom prst="rect">
            <a:avLst/>
          </a:prstGeom>
        </p:spPr>
      </p:pic>
      <p:pic>
        <p:nvPicPr>
          <p:cNvPr id="26" name="Shape6">
            <a:extLst>
              <a:ext uri="{FF2B5EF4-FFF2-40B4-BE49-F238E27FC236}">
                <a16:creationId xmlns:a16="http://schemas.microsoft.com/office/drawing/2014/main" id="{9C9F581A-894B-C3FC-578B-AADA34D6439C}"/>
              </a:ext>
            </a:extLst>
          </p:cNvPr>
          <p:cNvPicPr>
            <a:picLocks/>
          </p:cNvPicPr>
          <p:nvPr>
            <p:custDataLst>
              <p:tags r:id="rId26"/>
            </p:custDataLst>
          </p:nvPr>
        </p:nvPicPr>
        <p:blipFill>
          <a:blip r:embed="rId36">
            <a:extLst>
              <a:ext uri="{96DAC541-7B7A-43D3-8B79-37D633B846F1}">
                <asvg:svgBlip xmlns:asvg="http://schemas.microsoft.com/office/drawing/2016/SVG/main" r:embed="rId37"/>
              </a:ext>
            </a:extLst>
          </a:blip>
          <a:stretch>
            <a:fillRect/>
          </a:stretch>
        </p:blipFill>
        <p:spPr>
          <a:xfrm>
            <a:off x="9870183" y="6251393"/>
            <a:ext cx="131445" cy="87630"/>
          </a:xfrm>
          <a:prstGeom prst="rect">
            <a:avLst/>
          </a:prstGeom>
        </p:spPr>
      </p:pic>
      <p:pic>
        <p:nvPicPr>
          <p:cNvPr id="29" name="图片 28">
            <a:extLst>
              <a:ext uri="{FF2B5EF4-FFF2-40B4-BE49-F238E27FC236}">
                <a16:creationId xmlns:a16="http://schemas.microsoft.com/office/drawing/2014/main" id="{D9F9CEDF-0536-6BF7-D261-529B70291E6C}"/>
              </a:ext>
            </a:extLst>
          </p:cNvPr>
          <p:cNvPicPr>
            <a:picLocks noChangeAspect="1"/>
          </p:cNvPicPr>
          <p:nvPr/>
        </p:nvPicPr>
        <p:blipFill>
          <a:blip r:embed="rId38">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6" name="任意多边形: 形状 25">
            <a:extLst>
              <a:ext uri="{FF2B5EF4-FFF2-40B4-BE49-F238E27FC236}">
                <a16:creationId xmlns:a16="http://schemas.microsoft.com/office/drawing/2014/main" id="{A3D2162C-1A64-8BC3-C8D2-0B35BFA70282}"/>
              </a:ext>
            </a:extLst>
          </p:cNvPr>
          <p:cNvSpPr/>
          <p:nvPr/>
        </p:nvSpPr>
        <p:spPr>
          <a:xfrm rot="14400000" flipH="1">
            <a:off x="9981445" y="3880184"/>
            <a:ext cx="2067608" cy="3656597"/>
          </a:xfrm>
          <a:custGeom>
            <a:avLst/>
            <a:gdLst>
              <a:gd name="connsiteX0" fmla="*/ 230764 w 2067608"/>
              <a:gd name="connsiteY0" fmla="*/ 3656597 h 3656597"/>
              <a:gd name="connsiteX1" fmla="*/ 160148 w 2067608"/>
              <a:gd name="connsiteY1" fmla="*/ 3472517 h 3656597"/>
              <a:gd name="connsiteX2" fmla="*/ 0 w 2067608"/>
              <a:gd name="connsiteY2" fmla="*/ 2494934 h 3656597"/>
              <a:gd name="connsiteX3" fmla="*/ 1109189 w 2067608"/>
              <a:gd name="connsiteY3" fmla="*/ 142949 h 3656597"/>
              <a:gd name="connsiteX4" fmla="*/ 1300352 w 2067608"/>
              <a:gd name="connsiteY4" fmla="*/ 0 h 3656597"/>
              <a:gd name="connsiteX5" fmla="*/ 2067608 w 2067608"/>
              <a:gd name="connsiteY5" fmla="*/ 1328926 h 3656597"/>
              <a:gd name="connsiteX6" fmla="*/ 1970369 w 2067608"/>
              <a:gd name="connsiteY6" fmla="*/ 1417303 h 3656597"/>
              <a:gd name="connsiteX7" fmla="*/ 1524000 w 2067608"/>
              <a:gd name="connsiteY7" fmla="*/ 2494934 h 3656597"/>
              <a:gd name="connsiteX8" fmla="*/ 1547803 w 2067608"/>
              <a:gd name="connsiteY8" fmla="*/ 2764707 h 3656597"/>
              <a:gd name="connsiteX9" fmla="*/ 1573899 w 2067608"/>
              <a:gd name="connsiteY9" fmla="*/ 2881138 h 365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7608" h="3656597">
                <a:moveTo>
                  <a:pt x="230764" y="3656597"/>
                </a:moveTo>
                <a:lnTo>
                  <a:pt x="160148" y="3472517"/>
                </a:lnTo>
                <a:cubicBezTo>
                  <a:pt x="56305" y="3165650"/>
                  <a:pt x="0" y="2836867"/>
                  <a:pt x="0" y="2494934"/>
                </a:cubicBezTo>
                <a:cubicBezTo>
                  <a:pt x="0" y="1548042"/>
                  <a:pt x="431779" y="701997"/>
                  <a:pt x="1109189" y="142949"/>
                </a:cubicBezTo>
                <a:lnTo>
                  <a:pt x="1300352" y="0"/>
                </a:lnTo>
                <a:lnTo>
                  <a:pt x="2067608" y="1328926"/>
                </a:lnTo>
                <a:lnTo>
                  <a:pt x="1970369" y="1417303"/>
                </a:lnTo>
                <a:cubicBezTo>
                  <a:pt x="1694580" y="1693093"/>
                  <a:pt x="1524000" y="2074093"/>
                  <a:pt x="1524000" y="2494934"/>
                </a:cubicBezTo>
                <a:cubicBezTo>
                  <a:pt x="1524000" y="2586993"/>
                  <a:pt x="1532162" y="2677146"/>
                  <a:pt x="1547803" y="2764707"/>
                </a:cubicBezTo>
                <a:lnTo>
                  <a:pt x="1573899" y="2881138"/>
                </a:lnTo>
                <a:close/>
              </a:path>
            </a:pathLst>
          </a:custGeom>
          <a:gradFill flip="none" rotWithShape="1">
            <a:gsLst>
              <a:gs pos="0">
                <a:schemeClr val="accent1">
                  <a:lumMod val="5000"/>
                  <a:lumOff val="95000"/>
                  <a:alpha val="0"/>
                </a:schemeClr>
              </a:gs>
              <a:gs pos="100000">
                <a:schemeClr val="accent1">
                  <a:alpha val="20000"/>
                </a:schemeClr>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5" name="矩形: 圆角 24">
            <a:extLst>
              <a:ext uri="{FF2B5EF4-FFF2-40B4-BE49-F238E27FC236}">
                <a16:creationId xmlns:a16="http://schemas.microsoft.com/office/drawing/2014/main" id="{CF437FCC-22BF-D0A3-1CCA-7CC653F1E9A0}"/>
              </a:ext>
            </a:extLst>
          </p:cNvPr>
          <p:cNvSpPr/>
          <p:nvPr/>
        </p:nvSpPr>
        <p:spPr>
          <a:xfrm flipH="1">
            <a:off x="9648079" y="3850026"/>
            <a:ext cx="1960178" cy="481326"/>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Text1">
            <a:extLst>
              <a:ext uri="{FF2B5EF4-FFF2-40B4-BE49-F238E27FC236}">
                <a16:creationId xmlns:a16="http://schemas.microsoft.com/office/drawing/2014/main" id="{ABA4EA7E-3ABB-19DC-5073-204EC0B7965E}"/>
              </a:ext>
            </a:extLst>
          </p:cNvPr>
          <p:cNvSpPr txBox="1"/>
          <p:nvPr>
            <p:custDataLst>
              <p:tags r:id="rId2"/>
            </p:custDataLst>
          </p:nvPr>
        </p:nvSpPr>
        <p:spPr>
          <a:xfrm flipH="1">
            <a:off x="5207166" y="1118935"/>
            <a:ext cx="6413874" cy="2297719"/>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7200" b="1" dirty="0">
                <a:latin typeface="思源黑体 Normal" panose="020B0400000000000000" pitchFamily="34" charset="-122"/>
                <a:ea typeface="思源黑体 Normal" panose="020B0400000000000000" pitchFamily="34" charset="-122"/>
              </a:rPr>
              <a:t>THANK YOU</a:t>
            </a:r>
            <a:endParaRPr lang="zh-CN" altLang="en-US" sz="7200" b="1" dirty="0">
              <a:latin typeface="思源黑体 Normal" panose="020B0400000000000000" pitchFamily="34" charset="-122"/>
              <a:ea typeface="思源黑体 Normal" panose="020B0400000000000000" pitchFamily="34" charset="-122"/>
            </a:endParaRPr>
          </a:p>
        </p:txBody>
      </p:sp>
      <p:sp>
        <p:nvSpPr>
          <p:cNvPr id="11" name="Text4">
            <a:extLst>
              <a:ext uri="{FF2B5EF4-FFF2-40B4-BE49-F238E27FC236}">
                <a16:creationId xmlns:a16="http://schemas.microsoft.com/office/drawing/2014/main" id="{66DC8382-8525-5C5E-81BE-0EF54D280191}"/>
              </a:ext>
            </a:extLst>
          </p:cNvPr>
          <p:cNvSpPr txBox="1"/>
          <p:nvPr>
            <p:custDataLst>
              <p:tags r:id="rId3"/>
            </p:custDataLst>
          </p:nvPr>
        </p:nvSpPr>
        <p:spPr>
          <a:xfrm flipH="1">
            <a:off x="9959259" y="3882587"/>
            <a:ext cx="1313755" cy="421167"/>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pc="300" dirty="0">
                <a:solidFill>
                  <a:schemeClr val="tx2"/>
                </a:solidFill>
                <a:effectLst>
                  <a:outerShdw blurRad="76200" dist="38100" dir="2700000" algn="ctr" rotWithShape="0">
                    <a:schemeClr val="accent1">
                      <a:alpha val="0"/>
                    </a:schemeClr>
                  </a:outerShdw>
                </a:effectLst>
                <a:latin typeface="思源黑体 Normal" panose="020B0400000000000000" pitchFamily="34" charset="-122"/>
                <a:ea typeface="思源黑体 Normal" panose="020B0400000000000000" pitchFamily="34" charset="-122"/>
                <a:sym typeface="+mn-ea"/>
              </a:rPr>
              <a:t>豆豆</a:t>
            </a:r>
            <a:r>
              <a:rPr lang="en-US" altLang="zh-CN" spc="300" dirty="0">
                <a:solidFill>
                  <a:schemeClr val="tx2"/>
                </a:solidFill>
                <a:effectLst>
                  <a:outerShdw blurRad="76200" dist="38100" dir="2700000" algn="ctr" rotWithShape="0">
                    <a:schemeClr val="accent1">
                      <a:alpha val="0"/>
                    </a:schemeClr>
                  </a:outerShdw>
                </a:effectLst>
                <a:latin typeface="思源黑体 Normal" panose="020B0400000000000000" pitchFamily="34" charset="-122"/>
                <a:ea typeface="思源黑体 Normal" panose="020B0400000000000000" pitchFamily="34" charset="-122"/>
                <a:sym typeface="+mn-ea"/>
              </a:rPr>
              <a:t>ppt</a:t>
            </a:r>
          </a:p>
        </p:txBody>
      </p:sp>
      <p:sp>
        <p:nvSpPr>
          <p:cNvPr id="12" name="矩形: 圆角 11">
            <a:extLst>
              <a:ext uri="{FF2B5EF4-FFF2-40B4-BE49-F238E27FC236}">
                <a16:creationId xmlns:a16="http://schemas.microsoft.com/office/drawing/2014/main" id="{2510503A-0389-8278-2D14-F4057530BBE4}"/>
              </a:ext>
            </a:extLst>
          </p:cNvPr>
          <p:cNvSpPr/>
          <p:nvPr/>
        </p:nvSpPr>
        <p:spPr>
          <a:xfrm flipH="1">
            <a:off x="213250" y="309719"/>
            <a:ext cx="752475" cy="76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EC613661-4046-B40B-6194-869AF8B25D00}"/>
              </a:ext>
            </a:extLst>
          </p:cNvPr>
          <p:cNvSpPr/>
          <p:nvPr/>
        </p:nvSpPr>
        <p:spPr>
          <a:xfrm flipH="1">
            <a:off x="213250" y="519269"/>
            <a:ext cx="433387" cy="76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77D262FC-21DE-BC67-2051-D755E92C3A47}"/>
              </a:ext>
            </a:extLst>
          </p:cNvPr>
          <p:cNvGrpSpPr/>
          <p:nvPr/>
        </p:nvGrpSpPr>
        <p:grpSpPr>
          <a:xfrm flipH="1">
            <a:off x="213250" y="3868730"/>
            <a:ext cx="77582" cy="741304"/>
            <a:chOff x="11890581" y="3619500"/>
            <a:chExt cx="77582" cy="741304"/>
          </a:xfrm>
          <a:solidFill>
            <a:schemeClr val="tx2"/>
          </a:solidFill>
        </p:grpSpPr>
        <p:sp>
          <p:nvSpPr>
            <p:cNvPr id="16" name="矩形 15">
              <a:extLst>
                <a:ext uri="{FF2B5EF4-FFF2-40B4-BE49-F238E27FC236}">
                  <a16:creationId xmlns:a16="http://schemas.microsoft.com/office/drawing/2014/main" id="{26C74C7C-FA8A-3F0E-144C-E3C6178EECC0}"/>
                </a:ext>
              </a:extLst>
            </p:cNvPr>
            <p:cNvSpPr/>
            <p:nvPr/>
          </p:nvSpPr>
          <p:spPr>
            <a:xfrm rot="2700000" flipH="1">
              <a:off x="11890581" y="3619500"/>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22A6916-E045-89FC-5A23-5E959E9A0432}"/>
                </a:ext>
              </a:extLst>
            </p:cNvPr>
            <p:cNvSpPr/>
            <p:nvPr/>
          </p:nvSpPr>
          <p:spPr>
            <a:xfrm rot="2700000" flipH="1">
              <a:off x="11890581" y="3840741"/>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1700E25-0CE2-D7AB-1D88-B082B0C8B049}"/>
                </a:ext>
              </a:extLst>
            </p:cNvPr>
            <p:cNvSpPr/>
            <p:nvPr/>
          </p:nvSpPr>
          <p:spPr>
            <a:xfrm rot="2700000" flipH="1">
              <a:off x="11890581" y="4061981"/>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FF8D018-FB8B-442B-2142-EA703E3C7A60}"/>
                </a:ext>
              </a:extLst>
            </p:cNvPr>
            <p:cNvSpPr/>
            <p:nvPr/>
          </p:nvSpPr>
          <p:spPr>
            <a:xfrm rot="2700000" flipH="1">
              <a:off x="11890581" y="4283222"/>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FC1147A8-C93A-60F7-FB04-4115BA7FB0C7}"/>
              </a:ext>
            </a:extLst>
          </p:cNvPr>
          <p:cNvGrpSpPr/>
          <p:nvPr/>
        </p:nvGrpSpPr>
        <p:grpSpPr>
          <a:xfrm rot="5400000" flipH="1">
            <a:off x="11182746" y="4681672"/>
            <a:ext cx="77582" cy="741304"/>
            <a:chOff x="11890581" y="3619500"/>
            <a:chExt cx="77582" cy="741304"/>
          </a:xfrm>
          <a:solidFill>
            <a:schemeClr val="accent1"/>
          </a:solidFill>
        </p:grpSpPr>
        <p:sp>
          <p:nvSpPr>
            <p:cNvPr id="21" name="矩形 20">
              <a:extLst>
                <a:ext uri="{FF2B5EF4-FFF2-40B4-BE49-F238E27FC236}">
                  <a16:creationId xmlns:a16="http://schemas.microsoft.com/office/drawing/2014/main" id="{2F2C9420-06BA-FB0F-1D95-E3965CD36717}"/>
                </a:ext>
              </a:extLst>
            </p:cNvPr>
            <p:cNvSpPr/>
            <p:nvPr/>
          </p:nvSpPr>
          <p:spPr>
            <a:xfrm rot="2700000" flipH="1">
              <a:off x="11890581" y="3619500"/>
              <a:ext cx="77582" cy="77582"/>
            </a:xfrm>
            <a:prstGeom prst="rect">
              <a:avLst/>
            </a:prstGeom>
            <a:grp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E26D1C1-31EE-252E-59C4-26D912F171A7}"/>
                </a:ext>
              </a:extLst>
            </p:cNvPr>
            <p:cNvSpPr/>
            <p:nvPr/>
          </p:nvSpPr>
          <p:spPr>
            <a:xfrm rot="2700000" flipH="1">
              <a:off x="11890581" y="3840741"/>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73D8366-873D-08EF-8C0F-B0D12DF8BC99}"/>
                </a:ext>
              </a:extLst>
            </p:cNvPr>
            <p:cNvSpPr/>
            <p:nvPr/>
          </p:nvSpPr>
          <p:spPr>
            <a:xfrm rot="2700000" flipH="1">
              <a:off x="11890581" y="4061981"/>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9973C1B-ABCA-AC0E-5BF2-C6D391CA78C1}"/>
                </a:ext>
              </a:extLst>
            </p:cNvPr>
            <p:cNvSpPr/>
            <p:nvPr/>
          </p:nvSpPr>
          <p:spPr>
            <a:xfrm rot="2700000" flipH="1">
              <a:off x="11890581" y="4283222"/>
              <a:ext cx="77582" cy="77582"/>
            </a:xfrm>
            <a:prstGeom prst="rect">
              <a:avLst/>
            </a:prstGeom>
            <a:grp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9E30D486-C5F4-B962-325D-0AD76134D26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88758" y="786442"/>
            <a:ext cx="3962818" cy="4838100"/>
          </a:xfrm>
          <a:prstGeom prst="rect">
            <a:avLst/>
          </a:prstGeom>
        </p:spPr>
      </p:pic>
      <p:sp>
        <p:nvSpPr>
          <p:cNvPr id="28" name="任意多边形: 形状 27">
            <a:extLst>
              <a:ext uri="{FF2B5EF4-FFF2-40B4-BE49-F238E27FC236}">
                <a16:creationId xmlns:a16="http://schemas.microsoft.com/office/drawing/2014/main" id="{89E9FC06-8B67-8D4A-FDDB-218BC1B4F6E0}"/>
              </a:ext>
            </a:extLst>
          </p:cNvPr>
          <p:cNvSpPr/>
          <p:nvPr/>
        </p:nvSpPr>
        <p:spPr>
          <a:xfrm rot="12478556">
            <a:off x="-401700" y="-894605"/>
            <a:ext cx="2821787" cy="4004636"/>
          </a:xfrm>
          <a:custGeom>
            <a:avLst/>
            <a:gdLst>
              <a:gd name="connsiteX0" fmla="*/ 2821787 w 2821787"/>
              <a:gd name="connsiteY0" fmla="*/ 2507176 h 4004636"/>
              <a:gd name="connsiteX1" fmla="*/ 2617 w 2821787"/>
              <a:gd name="connsiteY1" fmla="*/ 4004636 h 4004636"/>
              <a:gd name="connsiteX2" fmla="*/ 0 w 2821787"/>
              <a:gd name="connsiteY2" fmla="*/ 3877301 h 4004636"/>
              <a:gd name="connsiteX3" fmla="*/ 1436129 w 2821787"/>
              <a:gd name="connsiteY3" fmla="*/ 58270 h 4004636"/>
              <a:gd name="connsiteX4" fmla="*/ 1490049 w 2821787"/>
              <a:gd name="connsiteY4" fmla="*/ 0 h 4004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787" h="4004636">
                <a:moveTo>
                  <a:pt x="2821787" y="2507176"/>
                </a:moveTo>
                <a:lnTo>
                  <a:pt x="2617" y="4004636"/>
                </a:lnTo>
                <a:lnTo>
                  <a:pt x="0" y="3877301"/>
                </a:lnTo>
                <a:cubicBezTo>
                  <a:pt x="0" y="2414417"/>
                  <a:pt x="541994" y="1078122"/>
                  <a:pt x="1436129" y="58270"/>
                </a:cubicBezTo>
                <a:lnTo>
                  <a:pt x="1490049" y="0"/>
                </a:lnTo>
                <a:close/>
              </a:path>
            </a:pathLst>
          </a:custGeom>
          <a:gradFill flip="none" rotWithShape="1">
            <a:gsLst>
              <a:gs pos="0">
                <a:schemeClr val="accent1">
                  <a:lumMod val="5000"/>
                  <a:lumOff val="95000"/>
                  <a:alpha val="0"/>
                </a:schemeClr>
              </a:gs>
              <a:gs pos="100000">
                <a:schemeClr val="accent1">
                  <a:alpha val="20000"/>
                </a:schemeClr>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Tree>
    <p:custDataLst>
      <p:tags r:id="rId1"/>
    </p:custDataLst>
    <p:extLst>
      <p:ext uri="{BB962C8B-B14F-4D97-AF65-F5344CB8AC3E}">
        <p14:creationId xmlns:p14="http://schemas.microsoft.com/office/powerpoint/2010/main" val="32834458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175C1040-2F60-9A0C-329E-0937D6C9E84E}"/>
              </a:ext>
            </a:extLst>
          </p:cNvPr>
          <p:cNvSpPr/>
          <p:nvPr/>
        </p:nvSpPr>
        <p:spPr>
          <a:xfrm>
            <a:off x="6041391" y="4661782"/>
            <a:ext cx="6150609" cy="2196219"/>
          </a:xfrm>
          <a:custGeom>
            <a:avLst/>
            <a:gdLst>
              <a:gd name="connsiteX0" fmla="*/ 4870721 w 6150609"/>
              <a:gd name="connsiteY0" fmla="*/ 0 h 2196219"/>
              <a:gd name="connsiteX1" fmla="*/ 6150609 w 6150609"/>
              <a:gd name="connsiteY1" fmla="*/ 0 h 2196219"/>
              <a:gd name="connsiteX2" fmla="*/ 6150609 w 6150609"/>
              <a:gd name="connsiteY2" fmla="*/ 2196219 h 2196219"/>
              <a:gd name="connsiteX3" fmla="*/ 0 w 6150609"/>
              <a:gd name="connsiteY3" fmla="*/ 2196219 h 2196219"/>
              <a:gd name="connsiteX4" fmla="*/ 56789 w 6150609"/>
              <a:gd name="connsiteY4" fmla="*/ 2130660 h 2196219"/>
              <a:gd name="connsiteX5" fmla="*/ 4870721 w 6150609"/>
              <a:gd name="connsiteY5" fmla="*/ 0 h 219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0609" h="2196219">
                <a:moveTo>
                  <a:pt x="4870721" y="0"/>
                </a:moveTo>
                <a:lnTo>
                  <a:pt x="6150609" y="0"/>
                </a:lnTo>
                <a:lnTo>
                  <a:pt x="6150609" y="2196219"/>
                </a:lnTo>
                <a:lnTo>
                  <a:pt x="0" y="2196219"/>
                </a:lnTo>
                <a:lnTo>
                  <a:pt x="56789" y="2130660"/>
                </a:lnTo>
                <a:cubicBezTo>
                  <a:pt x="1246442" y="821751"/>
                  <a:pt x="2962616" y="0"/>
                  <a:pt x="48707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D782D0B9-9B18-1026-D96F-D2671B2CD635}"/>
              </a:ext>
            </a:extLst>
          </p:cNvPr>
          <p:cNvSpPr txBox="1"/>
          <p:nvPr>
            <p:custDataLst>
              <p:tags r:id="rId2"/>
            </p:custDataLst>
          </p:nvPr>
        </p:nvSpPr>
        <p:spPr>
          <a:xfrm>
            <a:off x="952569" y="1172764"/>
            <a:ext cx="1904999" cy="1259734"/>
          </a:xfrm>
          <a:prstGeom prst="rect">
            <a:avLst/>
          </a:prstGeom>
          <a:noFill/>
        </p:spPr>
        <p:txBody>
          <a:bodyPr wrap="square" rtlCol="0" anchor="ct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7200" b="1" dirty="0">
                <a:solidFill>
                  <a:schemeClr val="accent1"/>
                </a:solidFill>
                <a:latin typeface="思源黑体 Normal" panose="020B0400000000000000" pitchFamily="34" charset="-122"/>
                <a:ea typeface="思源黑体 Normal" panose="020B0400000000000000" pitchFamily="34" charset="-122"/>
              </a:rPr>
              <a:t>01</a:t>
            </a:r>
          </a:p>
        </p:txBody>
      </p:sp>
      <p:sp>
        <p:nvSpPr>
          <p:cNvPr id="3" name="Text2">
            <a:extLst>
              <a:ext uri="{FF2B5EF4-FFF2-40B4-BE49-F238E27FC236}">
                <a16:creationId xmlns:a16="http://schemas.microsoft.com/office/drawing/2014/main" id="{95186D21-71B0-FE57-63BC-C07FD03C2736}"/>
              </a:ext>
            </a:extLst>
          </p:cNvPr>
          <p:cNvSpPr txBox="1"/>
          <p:nvPr>
            <p:custDataLst>
              <p:tags r:id="rId3"/>
            </p:custDataLst>
          </p:nvPr>
        </p:nvSpPr>
        <p:spPr>
          <a:xfrm>
            <a:off x="1132909" y="2987120"/>
            <a:ext cx="6291474" cy="1881505"/>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zh-CN" altLang="en-US"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品牌介绍</a:t>
            </a:r>
          </a:p>
        </p:txBody>
      </p:sp>
      <p:sp>
        <p:nvSpPr>
          <p:cNvPr id="4" name="Text3">
            <a:extLst>
              <a:ext uri="{FF2B5EF4-FFF2-40B4-BE49-F238E27FC236}">
                <a16:creationId xmlns:a16="http://schemas.microsoft.com/office/drawing/2014/main" id="{A8C161BE-6EDC-6BE1-5019-5BF15A293E1A}"/>
              </a:ext>
            </a:extLst>
          </p:cNvPr>
          <p:cNvSpPr txBox="1"/>
          <p:nvPr>
            <p:custDataLst>
              <p:tags r:id="rId4"/>
            </p:custDataLst>
          </p:nvPr>
        </p:nvSpPr>
        <p:spPr>
          <a:xfrm>
            <a:off x="1132909" y="4937205"/>
            <a:ext cx="5800154" cy="74803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rPr>
              <a:t>Brand Introduction</a:t>
            </a:r>
            <a:endPar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sym typeface="+mn-ea"/>
            </a:endParaRPr>
          </a:p>
        </p:txBody>
      </p:sp>
      <p:grpSp>
        <p:nvGrpSpPr>
          <p:cNvPr id="5" name="组合 4">
            <a:extLst>
              <a:ext uri="{FF2B5EF4-FFF2-40B4-BE49-F238E27FC236}">
                <a16:creationId xmlns:a16="http://schemas.microsoft.com/office/drawing/2014/main" id="{F3BA757B-4AB1-8BAE-C6E1-519AB576B512}"/>
              </a:ext>
            </a:extLst>
          </p:cNvPr>
          <p:cNvGrpSpPr/>
          <p:nvPr/>
        </p:nvGrpSpPr>
        <p:grpSpPr>
          <a:xfrm>
            <a:off x="1186883" y="2432765"/>
            <a:ext cx="665480" cy="250825"/>
            <a:chOff x="690695" y="266700"/>
            <a:chExt cx="1761702" cy="533400"/>
          </a:xfrm>
        </p:grpSpPr>
        <p:sp>
          <p:nvSpPr>
            <p:cNvPr id="7" name="箭头: V 形 6">
              <a:extLst>
                <a:ext uri="{FF2B5EF4-FFF2-40B4-BE49-F238E27FC236}">
                  <a16:creationId xmlns:a16="http://schemas.microsoft.com/office/drawing/2014/main" id="{AECA0A60-6828-FC12-1F95-46429F5FA77D}"/>
                </a:ext>
              </a:extLst>
            </p:cNvPr>
            <p:cNvSpPr/>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8" name="箭头: V 形 7">
              <a:extLst>
                <a:ext uri="{FF2B5EF4-FFF2-40B4-BE49-F238E27FC236}">
                  <a16:creationId xmlns:a16="http://schemas.microsoft.com/office/drawing/2014/main" id="{9244A6DC-6FC4-3166-6222-9283330993C1}"/>
                </a:ext>
              </a:extLst>
            </p:cNvPr>
            <p:cNvSpPr/>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4716EBA2-D607-E434-8B78-98CBABC86554}"/>
                </a:ext>
              </a:extLst>
            </p:cNvPr>
            <p:cNvSpPr/>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90CFD02B-1931-3CF2-3194-BE3CC1365CCF}"/>
              </a:ext>
            </a:extLst>
          </p:cNvPr>
          <p:cNvSpPr/>
          <p:nvPr/>
        </p:nvSpPr>
        <p:spPr>
          <a:xfrm>
            <a:off x="9965301" y="3346586"/>
            <a:ext cx="1964634" cy="1964634"/>
          </a:xfrm>
          <a:prstGeom prst="ellipse">
            <a:avLst/>
          </a:prstGeom>
          <a:gradFill flip="none" rotWithShape="1">
            <a:gsLst>
              <a:gs pos="0">
                <a:schemeClr val="accent2">
                  <a:alpha val="50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shape 10">
            <a:extLst>
              <a:ext uri="{FF2B5EF4-FFF2-40B4-BE49-F238E27FC236}">
                <a16:creationId xmlns:a16="http://schemas.microsoft.com/office/drawing/2014/main" id="{668E4E7B-9291-7BF2-5F04-6A6D9E5DE2D3}"/>
              </a:ext>
            </a:extLst>
          </p:cNvPr>
          <p:cNvPicPr>
            <a:picLocks noChangeAspect="1"/>
          </p:cNvPicPr>
          <p:nvPr/>
        </p:nvPicPr>
        <p:blipFill rotWithShape="1">
          <a:blip r:embed="rId7">
            <a:extLst>
              <a:ext uri="{28A0092B-C50C-407E-A947-70E740481C1C}">
                <a14:useLocalDpi xmlns:a14="http://schemas.microsoft.com/office/drawing/2010/main" val="0"/>
              </a:ext>
            </a:extLst>
          </a:blip>
          <a:srcRect l="10632" t="4121" r="9666" b="2782"/>
          <a:stretch/>
        </p:blipFill>
        <p:spPr>
          <a:xfrm>
            <a:off x="8743949" y="2985210"/>
            <a:ext cx="2870677" cy="3353144"/>
          </a:xfrm>
          <a:prstGeom prst="rect">
            <a:avLst/>
          </a:prstGeom>
        </p:spPr>
      </p:pic>
    </p:spTree>
    <p:custDataLst>
      <p:tags r:id="rId1"/>
    </p:custDataLst>
    <p:extLst>
      <p:ext uri="{BB962C8B-B14F-4D97-AF65-F5344CB8AC3E}">
        <p14:creationId xmlns:p14="http://schemas.microsoft.com/office/powerpoint/2010/main" val="400723166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1">
            <a:extLst>
              <a:ext uri="{FF2B5EF4-FFF2-40B4-BE49-F238E27FC236}">
                <a16:creationId xmlns:a16="http://schemas.microsoft.com/office/drawing/2014/main" id="{E9F9809D-61C6-B83A-2855-94F22BF78CD6}"/>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品牌起源和发展</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sp>
        <p:nvSpPr>
          <p:cNvPr id="14" name="Text2">
            <a:extLst>
              <a:ext uri="{FF2B5EF4-FFF2-40B4-BE49-F238E27FC236}">
                <a16:creationId xmlns:a16="http://schemas.microsoft.com/office/drawing/2014/main" id="{9394B251-5982-D903-5138-FDA0A4FF0680}"/>
              </a:ext>
            </a:extLst>
          </p:cNvPr>
          <p:cNvSpPr/>
          <p:nvPr>
            <p:custDataLst>
              <p:tags r:id="rId3"/>
            </p:custDataLst>
          </p:nvPr>
        </p:nvSpPr>
        <p:spPr>
          <a:xfrm>
            <a:off x="386516" y="1838425"/>
            <a:ext cx="2643646" cy="2643645"/>
          </a:xfrm>
          <a:custGeom>
            <a:avLst/>
            <a:gdLst>
              <a:gd name="connsiteX0" fmla="*/ 3138664 w 3224805"/>
              <a:gd name="connsiteY0" fmla="*/ 1730252 h 3224804"/>
              <a:gd name="connsiteX1" fmla="*/ 3138664 w 3224805"/>
              <a:gd name="connsiteY1" fmla="*/ 1730252 h 3224804"/>
              <a:gd name="connsiteX2" fmla="*/ 3138664 w 3224805"/>
              <a:gd name="connsiteY2" fmla="*/ 1494552 h 3224804"/>
              <a:gd name="connsiteX3" fmla="*/ 3138664 w 3224805"/>
              <a:gd name="connsiteY3" fmla="*/ 1494552 h 3224804"/>
              <a:gd name="connsiteX4" fmla="*/ 3100477 w 3224805"/>
              <a:gd name="connsiteY4" fmla="*/ 1252794 h 3224804"/>
              <a:gd name="connsiteX5" fmla="*/ 3100477 w 3224805"/>
              <a:gd name="connsiteY5" fmla="*/ 1252794 h 3224804"/>
              <a:gd name="connsiteX6" fmla="*/ 3027529 w 3224805"/>
              <a:gd name="connsiteY6" fmla="*/ 1028681 h 3224804"/>
              <a:gd name="connsiteX7" fmla="*/ 3027529 w 3224805"/>
              <a:gd name="connsiteY7" fmla="*/ 1028681 h 3224804"/>
              <a:gd name="connsiteX8" fmla="*/ 2916394 w 3224805"/>
              <a:gd name="connsiteY8" fmla="*/ 810625 h 3224804"/>
              <a:gd name="connsiteX9" fmla="*/ 2777870 w 3224805"/>
              <a:gd name="connsiteY9" fmla="*/ 619958 h 3224804"/>
              <a:gd name="connsiteX10" fmla="*/ 2777870 w 3224805"/>
              <a:gd name="connsiteY10" fmla="*/ 619958 h 3224804"/>
              <a:gd name="connsiteX11" fmla="*/ 2604848 w 3224805"/>
              <a:gd name="connsiteY11" fmla="*/ 446935 h 3224804"/>
              <a:gd name="connsiteX12" fmla="*/ 2604848 w 3224805"/>
              <a:gd name="connsiteY12" fmla="*/ 446935 h 3224804"/>
              <a:gd name="connsiteX13" fmla="*/ 2414180 w 3224805"/>
              <a:gd name="connsiteY13" fmla="*/ 308412 h 3224804"/>
              <a:gd name="connsiteX14" fmla="*/ 2414180 w 3224805"/>
              <a:gd name="connsiteY14" fmla="*/ 308412 h 3224804"/>
              <a:gd name="connsiteX15" fmla="*/ 2196124 w 3224805"/>
              <a:gd name="connsiteY15" fmla="*/ 197277 h 3224804"/>
              <a:gd name="connsiteX16" fmla="*/ 2196124 w 3224805"/>
              <a:gd name="connsiteY16" fmla="*/ 197277 h 3224804"/>
              <a:gd name="connsiteX17" fmla="*/ 1972011 w 3224805"/>
              <a:gd name="connsiteY17" fmla="*/ 124328 h 3224804"/>
              <a:gd name="connsiteX18" fmla="*/ 1972011 w 3224805"/>
              <a:gd name="connsiteY18" fmla="*/ 124328 h 3224804"/>
              <a:gd name="connsiteX19" fmla="*/ 1730253 w 3224805"/>
              <a:gd name="connsiteY19" fmla="*/ 86142 h 3224804"/>
              <a:gd name="connsiteX20" fmla="*/ 1730253 w 3224805"/>
              <a:gd name="connsiteY20" fmla="*/ 86142 h 3224804"/>
              <a:gd name="connsiteX21" fmla="*/ 1494553 w 3224805"/>
              <a:gd name="connsiteY21" fmla="*/ 86142 h 3224804"/>
              <a:gd name="connsiteX22" fmla="*/ 1494553 w 3224805"/>
              <a:gd name="connsiteY22" fmla="*/ 86142 h 3224804"/>
              <a:gd name="connsiteX23" fmla="*/ 1252795 w 3224805"/>
              <a:gd name="connsiteY23" fmla="*/ 124328 h 3224804"/>
              <a:gd name="connsiteX24" fmla="*/ 1252795 w 3224805"/>
              <a:gd name="connsiteY24" fmla="*/ 124328 h 3224804"/>
              <a:gd name="connsiteX25" fmla="*/ 1028682 w 3224805"/>
              <a:gd name="connsiteY25" fmla="*/ 197277 h 3224804"/>
              <a:gd name="connsiteX26" fmla="*/ 1028682 w 3224805"/>
              <a:gd name="connsiteY26" fmla="*/ 197277 h 3224804"/>
              <a:gd name="connsiteX27" fmla="*/ 810625 w 3224805"/>
              <a:gd name="connsiteY27" fmla="*/ 308412 h 3224804"/>
              <a:gd name="connsiteX28" fmla="*/ 810625 w 3224805"/>
              <a:gd name="connsiteY28" fmla="*/ 308412 h 3224804"/>
              <a:gd name="connsiteX29" fmla="*/ 619958 w 3224805"/>
              <a:gd name="connsiteY29" fmla="*/ 446935 h 3224804"/>
              <a:gd name="connsiteX30" fmla="*/ 619958 w 3224805"/>
              <a:gd name="connsiteY30" fmla="*/ 446935 h 3224804"/>
              <a:gd name="connsiteX31" fmla="*/ 446935 w 3224805"/>
              <a:gd name="connsiteY31" fmla="*/ 619958 h 3224804"/>
              <a:gd name="connsiteX32" fmla="*/ 446935 w 3224805"/>
              <a:gd name="connsiteY32" fmla="*/ 619958 h 3224804"/>
              <a:gd name="connsiteX33" fmla="*/ 308412 w 3224805"/>
              <a:gd name="connsiteY33" fmla="*/ 810625 h 3224804"/>
              <a:gd name="connsiteX34" fmla="*/ 308412 w 3224805"/>
              <a:gd name="connsiteY34" fmla="*/ 810625 h 3224804"/>
              <a:gd name="connsiteX35" fmla="*/ 197277 w 3224805"/>
              <a:gd name="connsiteY35" fmla="*/ 1028681 h 3224804"/>
              <a:gd name="connsiteX36" fmla="*/ 197277 w 3224805"/>
              <a:gd name="connsiteY36" fmla="*/ 1028681 h 3224804"/>
              <a:gd name="connsiteX37" fmla="*/ 124328 w 3224805"/>
              <a:gd name="connsiteY37" fmla="*/ 1252794 h 3224804"/>
              <a:gd name="connsiteX38" fmla="*/ 124328 w 3224805"/>
              <a:gd name="connsiteY38" fmla="*/ 1252794 h 3224804"/>
              <a:gd name="connsiteX39" fmla="*/ 86142 w 3224805"/>
              <a:gd name="connsiteY39" fmla="*/ 1494552 h 3224804"/>
              <a:gd name="connsiteX40" fmla="*/ 86142 w 3224805"/>
              <a:gd name="connsiteY40" fmla="*/ 1494552 h 3224804"/>
              <a:gd name="connsiteX41" fmla="*/ 86142 w 3224805"/>
              <a:gd name="connsiteY41" fmla="*/ 1730252 h 3224804"/>
              <a:gd name="connsiteX42" fmla="*/ 86142 w 3224805"/>
              <a:gd name="connsiteY42" fmla="*/ 1730252 h 3224804"/>
              <a:gd name="connsiteX43" fmla="*/ 124328 w 3224805"/>
              <a:gd name="connsiteY43" fmla="*/ 1972010 h 3224804"/>
              <a:gd name="connsiteX44" fmla="*/ 124328 w 3224805"/>
              <a:gd name="connsiteY44" fmla="*/ 1972010 h 3224804"/>
              <a:gd name="connsiteX45" fmla="*/ 197277 w 3224805"/>
              <a:gd name="connsiteY45" fmla="*/ 2196123 h 3224804"/>
              <a:gd name="connsiteX46" fmla="*/ 197277 w 3224805"/>
              <a:gd name="connsiteY46" fmla="*/ 2196123 h 3224804"/>
              <a:gd name="connsiteX47" fmla="*/ 308412 w 3224805"/>
              <a:gd name="connsiteY47" fmla="*/ 2414179 h 3224804"/>
              <a:gd name="connsiteX48" fmla="*/ 308412 w 3224805"/>
              <a:gd name="connsiteY48" fmla="*/ 2414179 h 3224804"/>
              <a:gd name="connsiteX49" fmla="*/ 446935 w 3224805"/>
              <a:gd name="connsiteY49" fmla="*/ 2604847 h 3224804"/>
              <a:gd name="connsiteX50" fmla="*/ 446935 w 3224805"/>
              <a:gd name="connsiteY50" fmla="*/ 2604847 h 3224804"/>
              <a:gd name="connsiteX51" fmla="*/ 619958 w 3224805"/>
              <a:gd name="connsiteY51" fmla="*/ 2777869 h 3224804"/>
              <a:gd name="connsiteX52" fmla="*/ 619958 w 3224805"/>
              <a:gd name="connsiteY52" fmla="*/ 2777869 h 3224804"/>
              <a:gd name="connsiteX53" fmla="*/ 810625 w 3224805"/>
              <a:gd name="connsiteY53" fmla="*/ 2916393 h 3224804"/>
              <a:gd name="connsiteX54" fmla="*/ 810625 w 3224805"/>
              <a:gd name="connsiteY54" fmla="*/ 2916393 h 3224804"/>
              <a:gd name="connsiteX55" fmla="*/ 1028682 w 3224805"/>
              <a:gd name="connsiteY55" fmla="*/ 3027527 h 3224804"/>
              <a:gd name="connsiteX56" fmla="*/ 1028682 w 3224805"/>
              <a:gd name="connsiteY56" fmla="*/ 3027527 h 3224804"/>
              <a:gd name="connsiteX57" fmla="*/ 1252795 w 3224805"/>
              <a:gd name="connsiteY57" fmla="*/ 3100476 h 3224804"/>
              <a:gd name="connsiteX58" fmla="*/ 1252795 w 3224805"/>
              <a:gd name="connsiteY58" fmla="*/ 3100476 h 3224804"/>
              <a:gd name="connsiteX59" fmla="*/ 1494553 w 3224805"/>
              <a:gd name="connsiteY59" fmla="*/ 3138662 h 3224804"/>
              <a:gd name="connsiteX60" fmla="*/ 1494553 w 3224805"/>
              <a:gd name="connsiteY60" fmla="*/ 3138662 h 3224804"/>
              <a:gd name="connsiteX61" fmla="*/ 1730253 w 3224805"/>
              <a:gd name="connsiteY61" fmla="*/ 3138662 h 3224804"/>
              <a:gd name="connsiteX62" fmla="*/ 1730253 w 3224805"/>
              <a:gd name="connsiteY62" fmla="*/ 3138662 h 3224804"/>
              <a:gd name="connsiteX63" fmla="*/ 1972011 w 3224805"/>
              <a:gd name="connsiteY63" fmla="*/ 3100476 h 3224804"/>
              <a:gd name="connsiteX64" fmla="*/ 1972011 w 3224805"/>
              <a:gd name="connsiteY64" fmla="*/ 3100476 h 3224804"/>
              <a:gd name="connsiteX65" fmla="*/ 2196124 w 3224805"/>
              <a:gd name="connsiteY65" fmla="*/ 3027527 h 3224804"/>
              <a:gd name="connsiteX66" fmla="*/ 2196124 w 3224805"/>
              <a:gd name="connsiteY66" fmla="*/ 3027527 h 3224804"/>
              <a:gd name="connsiteX67" fmla="*/ 2414180 w 3224805"/>
              <a:gd name="connsiteY67" fmla="*/ 2916393 h 3224804"/>
              <a:gd name="connsiteX68" fmla="*/ 2414180 w 3224805"/>
              <a:gd name="connsiteY68" fmla="*/ 2916393 h 3224804"/>
              <a:gd name="connsiteX69" fmla="*/ 2604848 w 3224805"/>
              <a:gd name="connsiteY69" fmla="*/ 2777869 h 3224804"/>
              <a:gd name="connsiteX70" fmla="*/ 2604848 w 3224805"/>
              <a:gd name="connsiteY70" fmla="*/ 2777869 h 3224804"/>
              <a:gd name="connsiteX71" fmla="*/ 2777870 w 3224805"/>
              <a:gd name="connsiteY71" fmla="*/ 2604847 h 3224804"/>
              <a:gd name="connsiteX72" fmla="*/ 2777870 w 3224805"/>
              <a:gd name="connsiteY72" fmla="*/ 2604847 h 3224804"/>
              <a:gd name="connsiteX73" fmla="*/ 2916394 w 3224805"/>
              <a:gd name="connsiteY73" fmla="*/ 2414179 h 3224804"/>
              <a:gd name="connsiteX74" fmla="*/ 3027529 w 3224805"/>
              <a:gd name="connsiteY74" fmla="*/ 2196123 h 3224804"/>
              <a:gd name="connsiteX75" fmla="*/ 3027529 w 3224805"/>
              <a:gd name="connsiteY75" fmla="*/ 2196123 h 3224804"/>
              <a:gd name="connsiteX76" fmla="*/ 3100477 w 3224805"/>
              <a:gd name="connsiteY76" fmla="*/ 1972010 h 3224804"/>
              <a:gd name="connsiteX77" fmla="*/ 3100477 w 3224805"/>
              <a:gd name="connsiteY77" fmla="*/ 1972010 h 3224804"/>
              <a:gd name="connsiteX78" fmla="*/ 3138664 w 3224805"/>
              <a:gd name="connsiteY78" fmla="*/ 1730252 h 3224804"/>
              <a:gd name="connsiteX79" fmla="*/ 1612535 w 3224805"/>
              <a:gd name="connsiteY79" fmla="*/ 2718352 h 3224804"/>
              <a:gd name="connsiteX80" fmla="*/ 506453 w 3224805"/>
              <a:gd name="connsiteY80" fmla="*/ 1612271 h 3224804"/>
              <a:gd name="connsiteX81" fmla="*/ 1612271 w 3224805"/>
              <a:gd name="connsiteY81" fmla="*/ 506189 h 3224804"/>
              <a:gd name="connsiteX82" fmla="*/ 2718353 w 3224805"/>
              <a:gd name="connsiteY82" fmla="*/ 1612271 h 3224804"/>
              <a:gd name="connsiteX83" fmla="*/ 1612271 w 3224805"/>
              <a:gd name="connsiteY83" fmla="*/ 2718352 h 32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24805" h="3224804">
                <a:moveTo>
                  <a:pt x="3138664" y="1730252"/>
                </a:moveTo>
                <a:lnTo>
                  <a:pt x="3138664" y="1730252"/>
                </a:lnTo>
                <a:cubicBezTo>
                  <a:pt x="3024105" y="1693383"/>
                  <a:pt x="3024105" y="1531158"/>
                  <a:pt x="3138664" y="1494552"/>
                </a:cubicBezTo>
                <a:lnTo>
                  <a:pt x="3138664" y="1494552"/>
                </a:lnTo>
                <a:cubicBezTo>
                  <a:pt x="3273500" y="1451362"/>
                  <a:pt x="3241898" y="1252267"/>
                  <a:pt x="3100477" y="1252794"/>
                </a:cubicBezTo>
                <a:lnTo>
                  <a:pt x="3100477" y="1252794"/>
                </a:lnTo>
                <a:cubicBezTo>
                  <a:pt x="2980125" y="1253321"/>
                  <a:pt x="2930088" y="1098996"/>
                  <a:pt x="3027529" y="1028681"/>
                </a:cubicBezTo>
                <a:lnTo>
                  <a:pt x="3027529" y="1028681"/>
                </a:lnTo>
                <a:cubicBezTo>
                  <a:pt x="3142350" y="945988"/>
                  <a:pt x="3050967" y="766382"/>
                  <a:pt x="2916394" y="810625"/>
                </a:cubicBezTo>
                <a:cubicBezTo>
                  <a:pt x="2802099" y="848285"/>
                  <a:pt x="2706765" y="717135"/>
                  <a:pt x="2777870" y="619958"/>
                </a:cubicBezTo>
                <a:lnTo>
                  <a:pt x="2777870" y="619958"/>
                </a:lnTo>
                <a:cubicBezTo>
                  <a:pt x="2861353" y="505663"/>
                  <a:pt x="2719143" y="363452"/>
                  <a:pt x="2604848" y="446935"/>
                </a:cubicBezTo>
                <a:lnTo>
                  <a:pt x="2604848" y="446935"/>
                </a:lnTo>
                <a:cubicBezTo>
                  <a:pt x="2507670" y="518040"/>
                  <a:pt x="2376521" y="422707"/>
                  <a:pt x="2414180" y="308412"/>
                </a:cubicBezTo>
                <a:lnTo>
                  <a:pt x="2414180" y="308412"/>
                </a:lnTo>
                <a:cubicBezTo>
                  <a:pt x="2458423" y="174102"/>
                  <a:pt x="2278817" y="82455"/>
                  <a:pt x="2196124" y="197277"/>
                </a:cubicBezTo>
                <a:lnTo>
                  <a:pt x="2196124" y="197277"/>
                </a:lnTo>
                <a:cubicBezTo>
                  <a:pt x="2125809" y="294981"/>
                  <a:pt x="1971484" y="244944"/>
                  <a:pt x="1972011" y="124328"/>
                </a:cubicBezTo>
                <a:lnTo>
                  <a:pt x="1972011" y="124328"/>
                </a:lnTo>
                <a:cubicBezTo>
                  <a:pt x="1972538" y="-17092"/>
                  <a:pt x="1773706" y="-48694"/>
                  <a:pt x="1730253" y="86142"/>
                </a:cubicBezTo>
                <a:lnTo>
                  <a:pt x="1730253" y="86142"/>
                </a:lnTo>
                <a:cubicBezTo>
                  <a:pt x="1693384" y="200700"/>
                  <a:pt x="1531159" y="200700"/>
                  <a:pt x="1494553" y="86142"/>
                </a:cubicBezTo>
                <a:lnTo>
                  <a:pt x="1494553" y="86142"/>
                </a:lnTo>
                <a:cubicBezTo>
                  <a:pt x="1451363" y="-48694"/>
                  <a:pt x="1252268" y="-17092"/>
                  <a:pt x="1252795" y="124328"/>
                </a:cubicBezTo>
                <a:lnTo>
                  <a:pt x="1252795" y="124328"/>
                </a:lnTo>
                <a:cubicBezTo>
                  <a:pt x="1253321" y="244680"/>
                  <a:pt x="1098997" y="294717"/>
                  <a:pt x="1028682" y="197277"/>
                </a:cubicBezTo>
                <a:lnTo>
                  <a:pt x="1028682" y="197277"/>
                </a:lnTo>
                <a:cubicBezTo>
                  <a:pt x="945989" y="82455"/>
                  <a:pt x="766382" y="173839"/>
                  <a:pt x="810625" y="308412"/>
                </a:cubicBezTo>
                <a:lnTo>
                  <a:pt x="810625" y="308412"/>
                </a:lnTo>
                <a:cubicBezTo>
                  <a:pt x="848285" y="422707"/>
                  <a:pt x="717135" y="518040"/>
                  <a:pt x="619958" y="446935"/>
                </a:cubicBezTo>
                <a:lnTo>
                  <a:pt x="619958" y="446935"/>
                </a:lnTo>
                <a:cubicBezTo>
                  <a:pt x="505926" y="363452"/>
                  <a:pt x="363453" y="505663"/>
                  <a:pt x="446935" y="619958"/>
                </a:cubicBezTo>
                <a:lnTo>
                  <a:pt x="446935" y="619958"/>
                </a:lnTo>
                <a:cubicBezTo>
                  <a:pt x="518041" y="717135"/>
                  <a:pt x="422707" y="848285"/>
                  <a:pt x="308412" y="810625"/>
                </a:cubicBezTo>
                <a:lnTo>
                  <a:pt x="308412" y="810625"/>
                </a:lnTo>
                <a:cubicBezTo>
                  <a:pt x="174102" y="766382"/>
                  <a:pt x="82455" y="945988"/>
                  <a:pt x="197277" y="1028681"/>
                </a:cubicBezTo>
                <a:lnTo>
                  <a:pt x="197277" y="1028681"/>
                </a:lnTo>
                <a:cubicBezTo>
                  <a:pt x="294981" y="1098996"/>
                  <a:pt x="244944" y="1253321"/>
                  <a:pt x="124328" y="1252794"/>
                </a:cubicBezTo>
                <a:lnTo>
                  <a:pt x="124328" y="1252794"/>
                </a:lnTo>
                <a:cubicBezTo>
                  <a:pt x="-17092" y="1252267"/>
                  <a:pt x="-48694" y="1451099"/>
                  <a:pt x="86142" y="1494552"/>
                </a:cubicBezTo>
                <a:lnTo>
                  <a:pt x="86142" y="1494552"/>
                </a:lnTo>
                <a:cubicBezTo>
                  <a:pt x="200701" y="1531421"/>
                  <a:pt x="200701" y="1693646"/>
                  <a:pt x="86142" y="1730252"/>
                </a:cubicBezTo>
                <a:lnTo>
                  <a:pt x="86142" y="1730252"/>
                </a:lnTo>
                <a:cubicBezTo>
                  <a:pt x="-48694" y="1773442"/>
                  <a:pt x="-17092" y="1972537"/>
                  <a:pt x="124328" y="1972010"/>
                </a:cubicBezTo>
                <a:lnTo>
                  <a:pt x="124328" y="1972010"/>
                </a:lnTo>
                <a:cubicBezTo>
                  <a:pt x="244680" y="1971483"/>
                  <a:pt x="294717" y="2125808"/>
                  <a:pt x="197277" y="2196123"/>
                </a:cubicBezTo>
                <a:lnTo>
                  <a:pt x="197277" y="2196123"/>
                </a:lnTo>
                <a:cubicBezTo>
                  <a:pt x="82455" y="2278816"/>
                  <a:pt x="173839" y="2458422"/>
                  <a:pt x="308412" y="2414179"/>
                </a:cubicBezTo>
                <a:lnTo>
                  <a:pt x="308412" y="2414179"/>
                </a:lnTo>
                <a:cubicBezTo>
                  <a:pt x="422707" y="2376520"/>
                  <a:pt x="518041" y="2507669"/>
                  <a:pt x="446935" y="2604847"/>
                </a:cubicBezTo>
                <a:lnTo>
                  <a:pt x="446935" y="2604847"/>
                </a:lnTo>
                <a:cubicBezTo>
                  <a:pt x="363453" y="2719142"/>
                  <a:pt x="505663" y="2861352"/>
                  <a:pt x="619958" y="2777869"/>
                </a:cubicBezTo>
                <a:lnTo>
                  <a:pt x="619958" y="2777869"/>
                </a:lnTo>
                <a:cubicBezTo>
                  <a:pt x="717135" y="2706764"/>
                  <a:pt x="848285" y="2802098"/>
                  <a:pt x="810625" y="2916393"/>
                </a:cubicBezTo>
                <a:lnTo>
                  <a:pt x="810625" y="2916393"/>
                </a:lnTo>
                <a:cubicBezTo>
                  <a:pt x="766382" y="3050702"/>
                  <a:pt x="945989" y="3142349"/>
                  <a:pt x="1028682" y="3027527"/>
                </a:cubicBezTo>
                <a:lnTo>
                  <a:pt x="1028682" y="3027527"/>
                </a:lnTo>
                <a:cubicBezTo>
                  <a:pt x="1098997" y="2929824"/>
                  <a:pt x="1253321" y="2979861"/>
                  <a:pt x="1252795" y="3100476"/>
                </a:cubicBezTo>
                <a:lnTo>
                  <a:pt x="1252795" y="3100476"/>
                </a:lnTo>
                <a:cubicBezTo>
                  <a:pt x="1252268" y="3241896"/>
                  <a:pt x="1451099" y="3273499"/>
                  <a:pt x="1494553" y="3138662"/>
                </a:cubicBezTo>
                <a:lnTo>
                  <a:pt x="1494553" y="3138662"/>
                </a:lnTo>
                <a:cubicBezTo>
                  <a:pt x="1531422" y="3024104"/>
                  <a:pt x="1693647" y="3024104"/>
                  <a:pt x="1730253" y="3138662"/>
                </a:cubicBezTo>
                <a:lnTo>
                  <a:pt x="1730253" y="3138662"/>
                </a:lnTo>
                <a:cubicBezTo>
                  <a:pt x="1773443" y="3273499"/>
                  <a:pt x="1972538" y="3241896"/>
                  <a:pt x="1972011" y="3100476"/>
                </a:cubicBezTo>
                <a:lnTo>
                  <a:pt x="1972011" y="3100476"/>
                </a:lnTo>
                <a:cubicBezTo>
                  <a:pt x="1971484" y="2980124"/>
                  <a:pt x="2125809" y="2930087"/>
                  <a:pt x="2196124" y="3027527"/>
                </a:cubicBezTo>
                <a:lnTo>
                  <a:pt x="2196124" y="3027527"/>
                </a:lnTo>
                <a:cubicBezTo>
                  <a:pt x="2278817" y="3142349"/>
                  <a:pt x="2458423" y="3050966"/>
                  <a:pt x="2414180" y="2916393"/>
                </a:cubicBezTo>
                <a:lnTo>
                  <a:pt x="2414180" y="2916393"/>
                </a:lnTo>
                <a:cubicBezTo>
                  <a:pt x="2376521" y="2802098"/>
                  <a:pt x="2507670" y="2706764"/>
                  <a:pt x="2604848" y="2777869"/>
                </a:cubicBezTo>
                <a:lnTo>
                  <a:pt x="2604848" y="2777869"/>
                </a:lnTo>
                <a:cubicBezTo>
                  <a:pt x="2718879" y="2861352"/>
                  <a:pt x="2861353" y="2719142"/>
                  <a:pt x="2777870" y="2604847"/>
                </a:cubicBezTo>
                <a:lnTo>
                  <a:pt x="2777870" y="2604847"/>
                </a:lnTo>
                <a:cubicBezTo>
                  <a:pt x="2706765" y="2507669"/>
                  <a:pt x="2802099" y="2376520"/>
                  <a:pt x="2916394" y="2414179"/>
                </a:cubicBezTo>
                <a:cubicBezTo>
                  <a:pt x="3050704" y="2458422"/>
                  <a:pt x="3142350" y="2278816"/>
                  <a:pt x="3027529" y="2196123"/>
                </a:cubicBezTo>
                <a:lnTo>
                  <a:pt x="3027529" y="2196123"/>
                </a:lnTo>
                <a:cubicBezTo>
                  <a:pt x="2929825" y="2125808"/>
                  <a:pt x="2979862" y="1971483"/>
                  <a:pt x="3100477" y="1972010"/>
                </a:cubicBezTo>
                <a:lnTo>
                  <a:pt x="3100477" y="1972010"/>
                </a:lnTo>
                <a:cubicBezTo>
                  <a:pt x="3241898" y="1972537"/>
                  <a:pt x="3273500" y="1773706"/>
                  <a:pt x="3138664" y="1730252"/>
                </a:cubicBezTo>
                <a:close/>
                <a:moveTo>
                  <a:pt x="1612535" y="2718352"/>
                </a:moveTo>
                <a:cubicBezTo>
                  <a:pt x="1001556" y="2718352"/>
                  <a:pt x="506453" y="2223249"/>
                  <a:pt x="506453" y="1612271"/>
                </a:cubicBezTo>
                <a:cubicBezTo>
                  <a:pt x="506453" y="1001292"/>
                  <a:pt x="1001556" y="506189"/>
                  <a:pt x="1612271" y="506189"/>
                </a:cubicBezTo>
                <a:cubicBezTo>
                  <a:pt x="2222986" y="506189"/>
                  <a:pt x="2718353" y="1001292"/>
                  <a:pt x="2718353" y="1612271"/>
                </a:cubicBezTo>
                <a:cubicBezTo>
                  <a:pt x="2718353" y="2223249"/>
                  <a:pt x="2223249" y="2718352"/>
                  <a:pt x="1612271" y="2718352"/>
                </a:cubicBezTo>
                <a:close/>
              </a:path>
            </a:pathLst>
          </a:custGeom>
          <a:solidFill>
            <a:schemeClr val="accent1"/>
          </a:solidFill>
          <a:ln w="26335" cap="flat">
            <a:noFill/>
            <a:prstDash val="solid"/>
            <a:miter/>
          </a:ln>
        </p:spPr>
        <p:txBody>
          <a:bodyPr rtlCol="0" anchor="ctr"/>
          <a:lstStyle/>
          <a:p>
            <a:endParaRPr lang="zh-CN" altLang="en-US"/>
          </a:p>
        </p:txBody>
      </p:sp>
      <p:sp>
        <p:nvSpPr>
          <p:cNvPr id="16" name="Text3">
            <a:extLst>
              <a:ext uri="{FF2B5EF4-FFF2-40B4-BE49-F238E27FC236}">
                <a16:creationId xmlns:a16="http://schemas.microsoft.com/office/drawing/2014/main" id="{CA1AE66A-4176-CB8A-DB31-E98265CFD583}"/>
              </a:ext>
            </a:extLst>
          </p:cNvPr>
          <p:cNvSpPr/>
          <p:nvPr>
            <p:custDataLst>
              <p:tags r:id="rId4"/>
            </p:custDataLst>
          </p:nvPr>
        </p:nvSpPr>
        <p:spPr>
          <a:xfrm>
            <a:off x="3274510" y="3335207"/>
            <a:ext cx="2643646" cy="2643645"/>
          </a:xfrm>
          <a:custGeom>
            <a:avLst/>
            <a:gdLst>
              <a:gd name="connsiteX0" fmla="*/ 3138664 w 3224805"/>
              <a:gd name="connsiteY0" fmla="*/ 1730252 h 3224804"/>
              <a:gd name="connsiteX1" fmla="*/ 3138664 w 3224805"/>
              <a:gd name="connsiteY1" fmla="*/ 1730252 h 3224804"/>
              <a:gd name="connsiteX2" fmla="*/ 3138664 w 3224805"/>
              <a:gd name="connsiteY2" fmla="*/ 1494552 h 3224804"/>
              <a:gd name="connsiteX3" fmla="*/ 3138664 w 3224805"/>
              <a:gd name="connsiteY3" fmla="*/ 1494552 h 3224804"/>
              <a:gd name="connsiteX4" fmla="*/ 3100477 w 3224805"/>
              <a:gd name="connsiteY4" fmla="*/ 1252794 h 3224804"/>
              <a:gd name="connsiteX5" fmla="*/ 3100477 w 3224805"/>
              <a:gd name="connsiteY5" fmla="*/ 1252794 h 3224804"/>
              <a:gd name="connsiteX6" fmla="*/ 3027529 w 3224805"/>
              <a:gd name="connsiteY6" fmla="*/ 1028681 h 3224804"/>
              <a:gd name="connsiteX7" fmla="*/ 3027529 w 3224805"/>
              <a:gd name="connsiteY7" fmla="*/ 1028681 h 3224804"/>
              <a:gd name="connsiteX8" fmla="*/ 2916394 w 3224805"/>
              <a:gd name="connsiteY8" fmla="*/ 810625 h 3224804"/>
              <a:gd name="connsiteX9" fmla="*/ 2777870 w 3224805"/>
              <a:gd name="connsiteY9" fmla="*/ 619958 h 3224804"/>
              <a:gd name="connsiteX10" fmla="*/ 2777870 w 3224805"/>
              <a:gd name="connsiteY10" fmla="*/ 619958 h 3224804"/>
              <a:gd name="connsiteX11" fmla="*/ 2604847 w 3224805"/>
              <a:gd name="connsiteY11" fmla="*/ 446935 h 3224804"/>
              <a:gd name="connsiteX12" fmla="*/ 2604847 w 3224805"/>
              <a:gd name="connsiteY12" fmla="*/ 446935 h 3224804"/>
              <a:gd name="connsiteX13" fmla="*/ 2414180 w 3224805"/>
              <a:gd name="connsiteY13" fmla="*/ 308412 h 3224804"/>
              <a:gd name="connsiteX14" fmla="*/ 2414180 w 3224805"/>
              <a:gd name="connsiteY14" fmla="*/ 308412 h 3224804"/>
              <a:gd name="connsiteX15" fmla="*/ 2196124 w 3224805"/>
              <a:gd name="connsiteY15" fmla="*/ 197277 h 3224804"/>
              <a:gd name="connsiteX16" fmla="*/ 2196124 w 3224805"/>
              <a:gd name="connsiteY16" fmla="*/ 197277 h 3224804"/>
              <a:gd name="connsiteX17" fmla="*/ 1972011 w 3224805"/>
              <a:gd name="connsiteY17" fmla="*/ 124328 h 3224804"/>
              <a:gd name="connsiteX18" fmla="*/ 1972011 w 3224805"/>
              <a:gd name="connsiteY18" fmla="*/ 124328 h 3224804"/>
              <a:gd name="connsiteX19" fmla="*/ 1730253 w 3224805"/>
              <a:gd name="connsiteY19" fmla="*/ 86142 h 3224804"/>
              <a:gd name="connsiteX20" fmla="*/ 1730253 w 3224805"/>
              <a:gd name="connsiteY20" fmla="*/ 86142 h 3224804"/>
              <a:gd name="connsiteX21" fmla="*/ 1494553 w 3224805"/>
              <a:gd name="connsiteY21" fmla="*/ 86142 h 3224804"/>
              <a:gd name="connsiteX22" fmla="*/ 1494553 w 3224805"/>
              <a:gd name="connsiteY22" fmla="*/ 86142 h 3224804"/>
              <a:gd name="connsiteX23" fmla="*/ 1252795 w 3224805"/>
              <a:gd name="connsiteY23" fmla="*/ 124328 h 3224804"/>
              <a:gd name="connsiteX24" fmla="*/ 1252795 w 3224805"/>
              <a:gd name="connsiteY24" fmla="*/ 124328 h 3224804"/>
              <a:gd name="connsiteX25" fmla="*/ 1028682 w 3224805"/>
              <a:gd name="connsiteY25" fmla="*/ 197277 h 3224804"/>
              <a:gd name="connsiteX26" fmla="*/ 1028682 w 3224805"/>
              <a:gd name="connsiteY26" fmla="*/ 197277 h 3224804"/>
              <a:gd name="connsiteX27" fmla="*/ 810626 w 3224805"/>
              <a:gd name="connsiteY27" fmla="*/ 308412 h 3224804"/>
              <a:gd name="connsiteX28" fmla="*/ 810626 w 3224805"/>
              <a:gd name="connsiteY28" fmla="*/ 308412 h 3224804"/>
              <a:gd name="connsiteX29" fmla="*/ 619958 w 3224805"/>
              <a:gd name="connsiteY29" fmla="*/ 446935 h 3224804"/>
              <a:gd name="connsiteX30" fmla="*/ 619958 w 3224805"/>
              <a:gd name="connsiteY30" fmla="*/ 446935 h 3224804"/>
              <a:gd name="connsiteX31" fmla="*/ 446936 w 3224805"/>
              <a:gd name="connsiteY31" fmla="*/ 619958 h 3224804"/>
              <a:gd name="connsiteX32" fmla="*/ 446936 w 3224805"/>
              <a:gd name="connsiteY32" fmla="*/ 619958 h 3224804"/>
              <a:gd name="connsiteX33" fmla="*/ 308412 w 3224805"/>
              <a:gd name="connsiteY33" fmla="*/ 810625 h 3224804"/>
              <a:gd name="connsiteX34" fmla="*/ 308412 w 3224805"/>
              <a:gd name="connsiteY34" fmla="*/ 810625 h 3224804"/>
              <a:gd name="connsiteX35" fmla="*/ 197277 w 3224805"/>
              <a:gd name="connsiteY35" fmla="*/ 1028681 h 3224804"/>
              <a:gd name="connsiteX36" fmla="*/ 197277 w 3224805"/>
              <a:gd name="connsiteY36" fmla="*/ 1028681 h 3224804"/>
              <a:gd name="connsiteX37" fmla="*/ 124329 w 3224805"/>
              <a:gd name="connsiteY37" fmla="*/ 1252794 h 3224804"/>
              <a:gd name="connsiteX38" fmla="*/ 124329 w 3224805"/>
              <a:gd name="connsiteY38" fmla="*/ 1252794 h 3224804"/>
              <a:gd name="connsiteX39" fmla="*/ 86142 w 3224805"/>
              <a:gd name="connsiteY39" fmla="*/ 1494552 h 3224804"/>
              <a:gd name="connsiteX40" fmla="*/ 86142 w 3224805"/>
              <a:gd name="connsiteY40" fmla="*/ 1494552 h 3224804"/>
              <a:gd name="connsiteX41" fmla="*/ 86142 w 3224805"/>
              <a:gd name="connsiteY41" fmla="*/ 1730252 h 3224804"/>
              <a:gd name="connsiteX42" fmla="*/ 86142 w 3224805"/>
              <a:gd name="connsiteY42" fmla="*/ 1730252 h 3224804"/>
              <a:gd name="connsiteX43" fmla="*/ 124329 w 3224805"/>
              <a:gd name="connsiteY43" fmla="*/ 1972010 h 3224804"/>
              <a:gd name="connsiteX44" fmla="*/ 124329 w 3224805"/>
              <a:gd name="connsiteY44" fmla="*/ 1972010 h 3224804"/>
              <a:gd name="connsiteX45" fmla="*/ 197277 w 3224805"/>
              <a:gd name="connsiteY45" fmla="*/ 2196123 h 3224804"/>
              <a:gd name="connsiteX46" fmla="*/ 197277 w 3224805"/>
              <a:gd name="connsiteY46" fmla="*/ 2196123 h 3224804"/>
              <a:gd name="connsiteX47" fmla="*/ 308412 w 3224805"/>
              <a:gd name="connsiteY47" fmla="*/ 2414179 h 3224804"/>
              <a:gd name="connsiteX48" fmla="*/ 308412 w 3224805"/>
              <a:gd name="connsiteY48" fmla="*/ 2414179 h 3224804"/>
              <a:gd name="connsiteX49" fmla="*/ 446936 w 3224805"/>
              <a:gd name="connsiteY49" fmla="*/ 2604847 h 3224804"/>
              <a:gd name="connsiteX50" fmla="*/ 446936 w 3224805"/>
              <a:gd name="connsiteY50" fmla="*/ 2604847 h 3224804"/>
              <a:gd name="connsiteX51" fmla="*/ 619958 w 3224805"/>
              <a:gd name="connsiteY51" fmla="*/ 2777869 h 3224804"/>
              <a:gd name="connsiteX52" fmla="*/ 619958 w 3224805"/>
              <a:gd name="connsiteY52" fmla="*/ 2777869 h 3224804"/>
              <a:gd name="connsiteX53" fmla="*/ 810626 w 3224805"/>
              <a:gd name="connsiteY53" fmla="*/ 2916393 h 3224804"/>
              <a:gd name="connsiteX54" fmla="*/ 810626 w 3224805"/>
              <a:gd name="connsiteY54" fmla="*/ 2916393 h 3224804"/>
              <a:gd name="connsiteX55" fmla="*/ 1028682 w 3224805"/>
              <a:gd name="connsiteY55" fmla="*/ 3027527 h 3224804"/>
              <a:gd name="connsiteX56" fmla="*/ 1028682 w 3224805"/>
              <a:gd name="connsiteY56" fmla="*/ 3027527 h 3224804"/>
              <a:gd name="connsiteX57" fmla="*/ 1252795 w 3224805"/>
              <a:gd name="connsiteY57" fmla="*/ 3100476 h 3224804"/>
              <a:gd name="connsiteX58" fmla="*/ 1252795 w 3224805"/>
              <a:gd name="connsiteY58" fmla="*/ 3100476 h 3224804"/>
              <a:gd name="connsiteX59" fmla="*/ 1494553 w 3224805"/>
              <a:gd name="connsiteY59" fmla="*/ 3138662 h 3224804"/>
              <a:gd name="connsiteX60" fmla="*/ 1494553 w 3224805"/>
              <a:gd name="connsiteY60" fmla="*/ 3138662 h 3224804"/>
              <a:gd name="connsiteX61" fmla="*/ 1730253 w 3224805"/>
              <a:gd name="connsiteY61" fmla="*/ 3138662 h 3224804"/>
              <a:gd name="connsiteX62" fmla="*/ 1730253 w 3224805"/>
              <a:gd name="connsiteY62" fmla="*/ 3138662 h 3224804"/>
              <a:gd name="connsiteX63" fmla="*/ 1972011 w 3224805"/>
              <a:gd name="connsiteY63" fmla="*/ 3100476 h 3224804"/>
              <a:gd name="connsiteX64" fmla="*/ 1972011 w 3224805"/>
              <a:gd name="connsiteY64" fmla="*/ 3100476 h 3224804"/>
              <a:gd name="connsiteX65" fmla="*/ 2196124 w 3224805"/>
              <a:gd name="connsiteY65" fmla="*/ 3027527 h 3224804"/>
              <a:gd name="connsiteX66" fmla="*/ 2196124 w 3224805"/>
              <a:gd name="connsiteY66" fmla="*/ 3027527 h 3224804"/>
              <a:gd name="connsiteX67" fmla="*/ 2414180 w 3224805"/>
              <a:gd name="connsiteY67" fmla="*/ 2916393 h 3224804"/>
              <a:gd name="connsiteX68" fmla="*/ 2414180 w 3224805"/>
              <a:gd name="connsiteY68" fmla="*/ 2916393 h 3224804"/>
              <a:gd name="connsiteX69" fmla="*/ 2604847 w 3224805"/>
              <a:gd name="connsiteY69" fmla="*/ 2777869 h 3224804"/>
              <a:gd name="connsiteX70" fmla="*/ 2604847 w 3224805"/>
              <a:gd name="connsiteY70" fmla="*/ 2777869 h 3224804"/>
              <a:gd name="connsiteX71" fmla="*/ 2777870 w 3224805"/>
              <a:gd name="connsiteY71" fmla="*/ 2604847 h 3224804"/>
              <a:gd name="connsiteX72" fmla="*/ 2777870 w 3224805"/>
              <a:gd name="connsiteY72" fmla="*/ 2604847 h 3224804"/>
              <a:gd name="connsiteX73" fmla="*/ 2916394 w 3224805"/>
              <a:gd name="connsiteY73" fmla="*/ 2414179 h 3224804"/>
              <a:gd name="connsiteX74" fmla="*/ 3027529 w 3224805"/>
              <a:gd name="connsiteY74" fmla="*/ 2196123 h 3224804"/>
              <a:gd name="connsiteX75" fmla="*/ 3027529 w 3224805"/>
              <a:gd name="connsiteY75" fmla="*/ 2196123 h 3224804"/>
              <a:gd name="connsiteX76" fmla="*/ 3100477 w 3224805"/>
              <a:gd name="connsiteY76" fmla="*/ 1972010 h 3224804"/>
              <a:gd name="connsiteX77" fmla="*/ 3100477 w 3224805"/>
              <a:gd name="connsiteY77" fmla="*/ 1972010 h 3224804"/>
              <a:gd name="connsiteX78" fmla="*/ 3138664 w 3224805"/>
              <a:gd name="connsiteY78" fmla="*/ 1730252 h 3224804"/>
              <a:gd name="connsiteX79" fmla="*/ 1612535 w 3224805"/>
              <a:gd name="connsiteY79" fmla="*/ 2718352 h 3224804"/>
              <a:gd name="connsiteX80" fmla="*/ 506453 w 3224805"/>
              <a:gd name="connsiteY80" fmla="*/ 1612271 h 3224804"/>
              <a:gd name="connsiteX81" fmla="*/ 1612535 w 3224805"/>
              <a:gd name="connsiteY81" fmla="*/ 506190 h 3224804"/>
              <a:gd name="connsiteX82" fmla="*/ 2718616 w 3224805"/>
              <a:gd name="connsiteY82" fmla="*/ 1612271 h 3224804"/>
              <a:gd name="connsiteX83" fmla="*/ 1612535 w 3224805"/>
              <a:gd name="connsiteY83" fmla="*/ 2718352 h 32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24805" h="3224804">
                <a:moveTo>
                  <a:pt x="3138664" y="1730252"/>
                </a:moveTo>
                <a:lnTo>
                  <a:pt x="3138664" y="1730252"/>
                </a:lnTo>
                <a:cubicBezTo>
                  <a:pt x="3024105" y="1693383"/>
                  <a:pt x="3024105" y="1531158"/>
                  <a:pt x="3138664" y="1494552"/>
                </a:cubicBezTo>
                <a:lnTo>
                  <a:pt x="3138664" y="1494552"/>
                </a:lnTo>
                <a:cubicBezTo>
                  <a:pt x="3273500" y="1451362"/>
                  <a:pt x="3241898" y="1252267"/>
                  <a:pt x="3100477" y="1252794"/>
                </a:cubicBezTo>
                <a:lnTo>
                  <a:pt x="3100477" y="1252794"/>
                </a:lnTo>
                <a:cubicBezTo>
                  <a:pt x="2980125" y="1253321"/>
                  <a:pt x="2930088" y="1098996"/>
                  <a:pt x="3027529" y="1028681"/>
                </a:cubicBezTo>
                <a:lnTo>
                  <a:pt x="3027529" y="1028681"/>
                </a:lnTo>
                <a:cubicBezTo>
                  <a:pt x="3142350" y="945988"/>
                  <a:pt x="3050967" y="766382"/>
                  <a:pt x="2916394" y="810625"/>
                </a:cubicBezTo>
                <a:cubicBezTo>
                  <a:pt x="2802099" y="848285"/>
                  <a:pt x="2706765" y="717135"/>
                  <a:pt x="2777870" y="619958"/>
                </a:cubicBezTo>
                <a:lnTo>
                  <a:pt x="2777870" y="619958"/>
                </a:lnTo>
                <a:cubicBezTo>
                  <a:pt x="2861353" y="505663"/>
                  <a:pt x="2719143" y="363452"/>
                  <a:pt x="2604847" y="446935"/>
                </a:cubicBezTo>
                <a:lnTo>
                  <a:pt x="2604847" y="446935"/>
                </a:lnTo>
                <a:cubicBezTo>
                  <a:pt x="2507671" y="518040"/>
                  <a:pt x="2376521" y="422707"/>
                  <a:pt x="2414180" y="308412"/>
                </a:cubicBezTo>
                <a:lnTo>
                  <a:pt x="2414180" y="308412"/>
                </a:lnTo>
                <a:cubicBezTo>
                  <a:pt x="2458423" y="174102"/>
                  <a:pt x="2278817" y="82455"/>
                  <a:pt x="2196124" y="197277"/>
                </a:cubicBezTo>
                <a:lnTo>
                  <a:pt x="2196124" y="197277"/>
                </a:lnTo>
                <a:cubicBezTo>
                  <a:pt x="2125809" y="294981"/>
                  <a:pt x="1971484" y="244944"/>
                  <a:pt x="1972011" y="124328"/>
                </a:cubicBezTo>
                <a:lnTo>
                  <a:pt x="1972011" y="124328"/>
                </a:lnTo>
                <a:cubicBezTo>
                  <a:pt x="1972538" y="-17092"/>
                  <a:pt x="1773706" y="-48694"/>
                  <a:pt x="1730253" y="86142"/>
                </a:cubicBezTo>
                <a:lnTo>
                  <a:pt x="1730253" y="86142"/>
                </a:lnTo>
                <a:cubicBezTo>
                  <a:pt x="1693384" y="200700"/>
                  <a:pt x="1531159" y="200700"/>
                  <a:pt x="1494553" y="86142"/>
                </a:cubicBezTo>
                <a:lnTo>
                  <a:pt x="1494553" y="86142"/>
                </a:lnTo>
                <a:cubicBezTo>
                  <a:pt x="1451363" y="-48694"/>
                  <a:pt x="1252268" y="-17092"/>
                  <a:pt x="1252795" y="124328"/>
                </a:cubicBezTo>
                <a:lnTo>
                  <a:pt x="1252795" y="124328"/>
                </a:lnTo>
                <a:cubicBezTo>
                  <a:pt x="1253322" y="244680"/>
                  <a:pt x="1098997" y="294717"/>
                  <a:pt x="1028682" y="197277"/>
                </a:cubicBezTo>
                <a:lnTo>
                  <a:pt x="1028682" y="197277"/>
                </a:lnTo>
                <a:cubicBezTo>
                  <a:pt x="945989" y="82455"/>
                  <a:pt x="766382" y="173838"/>
                  <a:pt x="810626" y="308412"/>
                </a:cubicBezTo>
                <a:lnTo>
                  <a:pt x="810626" y="308412"/>
                </a:lnTo>
                <a:cubicBezTo>
                  <a:pt x="848285" y="422707"/>
                  <a:pt x="717135" y="518040"/>
                  <a:pt x="619958" y="446935"/>
                </a:cubicBezTo>
                <a:lnTo>
                  <a:pt x="619958" y="446935"/>
                </a:lnTo>
                <a:cubicBezTo>
                  <a:pt x="505926" y="363452"/>
                  <a:pt x="363453" y="505663"/>
                  <a:pt x="446936" y="619958"/>
                </a:cubicBezTo>
                <a:lnTo>
                  <a:pt x="446936" y="619958"/>
                </a:lnTo>
                <a:cubicBezTo>
                  <a:pt x="518041" y="717135"/>
                  <a:pt x="422707" y="848285"/>
                  <a:pt x="308412" y="810625"/>
                </a:cubicBezTo>
                <a:lnTo>
                  <a:pt x="308412" y="810625"/>
                </a:lnTo>
                <a:cubicBezTo>
                  <a:pt x="174102" y="766382"/>
                  <a:pt x="82455" y="945988"/>
                  <a:pt x="197277" y="1028681"/>
                </a:cubicBezTo>
                <a:lnTo>
                  <a:pt x="197277" y="1028681"/>
                </a:lnTo>
                <a:cubicBezTo>
                  <a:pt x="294981" y="1098996"/>
                  <a:pt x="244944" y="1253321"/>
                  <a:pt x="124329" y="1252794"/>
                </a:cubicBezTo>
                <a:lnTo>
                  <a:pt x="124329" y="1252794"/>
                </a:lnTo>
                <a:cubicBezTo>
                  <a:pt x="-17092" y="1252267"/>
                  <a:pt x="-48694" y="1451099"/>
                  <a:pt x="86142" y="1494552"/>
                </a:cubicBezTo>
                <a:lnTo>
                  <a:pt x="86142" y="1494552"/>
                </a:lnTo>
                <a:cubicBezTo>
                  <a:pt x="200701" y="1531421"/>
                  <a:pt x="200701" y="1693646"/>
                  <a:pt x="86142" y="1730252"/>
                </a:cubicBezTo>
                <a:lnTo>
                  <a:pt x="86142" y="1730252"/>
                </a:lnTo>
                <a:cubicBezTo>
                  <a:pt x="-48694" y="1773442"/>
                  <a:pt x="-17092" y="1972537"/>
                  <a:pt x="124329" y="1972010"/>
                </a:cubicBezTo>
                <a:lnTo>
                  <a:pt x="124329" y="1972010"/>
                </a:lnTo>
                <a:cubicBezTo>
                  <a:pt x="244680" y="1971483"/>
                  <a:pt x="294718" y="2125808"/>
                  <a:pt x="197277" y="2196123"/>
                </a:cubicBezTo>
                <a:lnTo>
                  <a:pt x="197277" y="2196123"/>
                </a:lnTo>
                <a:cubicBezTo>
                  <a:pt x="82455" y="2278816"/>
                  <a:pt x="173839" y="2458422"/>
                  <a:pt x="308412" y="2414179"/>
                </a:cubicBezTo>
                <a:lnTo>
                  <a:pt x="308412" y="2414179"/>
                </a:lnTo>
                <a:cubicBezTo>
                  <a:pt x="422707" y="2376520"/>
                  <a:pt x="518041" y="2507669"/>
                  <a:pt x="446936" y="2604847"/>
                </a:cubicBezTo>
                <a:lnTo>
                  <a:pt x="446936" y="2604847"/>
                </a:lnTo>
                <a:cubicBezTo>
                  <a:pt x="363453" y="2719142"/>
                  <a:pt x="505663" y="2861352"/>
                  <a:pt x="619958" y="2777869"/>
                </a:cubicBezTo>
                <a:lnTo>
                  <a:pt x="619958" y="2777869"/>
                </a:lnTo>
                <a:cubicBezTo>
                  <a:pt x="717135" y="2706764"/>
                  <a:pt x="848285" y="2802097"/>
                  <a:pt x="810626" y="2916393"/>
                </a:cubicBezTo>
                <a:lnTo>
                  <a:pt x="810626" y="2916393"/>
                </a:lnTo>
                <a:cubicBezTo>
                  <a:pt x="766382" y="3050702"/>
                  <a:pt x="945989" y="3142349"/>
                  <a:pt x="1028682" y="3027527"/>
                </a:cubicBezTo>
                <a:lnTo>
                  <a:pt x="1028682" y="3027527"/>
                </a:lnTo>
                <a:cubicBezTo>
                  <a:pt x="1098997" y="2929824"/>
                  <a:pt x="1253322" y="2979860"/>
                  <a:pt x="1252795" y="3100476"/>
                </a:cubicBezTo>
                <a:lnTo>
                  <a:pt x="1252795" y="3100476"/>
                </a:lnTo>
                <a:cubicBezTo>
                  <a:pt x="1252268" y="3241896"/>
                  <a:pt x="1451099" y="3273499"/>
                  <a:pt x="1494553" y="3138662"/>
                </a:cubicBezTo>
                <a:lnTo>
                  <a:pt x="1494553" y="3138662"/>
                </a:lnTo>
                <a:cubicBezTo>
                  <a:pt x="1531422" y="3024104"/>
                  <a:pt x="1693647" y="3024104"/>
                  <a:pt x="1730253" y="3138662"/>
                </a:cubicBezTo>
                <a:lnTo>
                  <a:pt x="1730253" y="3138662"/>
                </a:lnTo>
                <a:cubicBezTo>
                  <a:pt x="1773443" y="3273499"/>
                  <a:pt x="1972538" y="3241896"/>
                  <a:pt x="1972011" y="3100476"/>
                </a:cubicBezTo>
                <a:lnTo>
                  <a:pt x="1972011" y="3100476"/>
                </a:lnTo>
                <a:cubicBezTo>
                  <a:pt x="1971484" y="2980124"/>
                  <a:pt x="2125809" y="2930087"/>
                  <a:pt x="2196124" y="3027527"/>
                </a:cubicBezTo>
                <a:lnTo>
                  <a:pt x="2196124" y="3027527"/>
                </a:lnTo>
                <a:cubicBezTo>
                  <a:pt x="2278817" y="3142349"/>
                  <a:pt x="2458423" y="3050966"/>
                  <a:pt x="2414180" y="2916393"/>
                </a:cubicBezTo>
                <a:lnTo>
                  <a:pt x="2414180" y="2916393"/>
                </a:lnTo>
                <a:cubicBezTo>
                  <a:pt x="2376521" y="2802097"/>
                  <a:pt x="2507671" y="2706764"/>
                  <a:pt x="2604847" y="2777869"/>
                </a:cubicBezTo>
                <a:lnTo>
                  <a:pt x="2604847" y="2777869"/>
                </a:lnTo>
                <a:cubicBezTo>
                  <a:pt x="2718879" y="2861352"/>
                  <a:pt x="2861353" y="2719142"/>
                  <a:pt x="2777870" y="2604847"/>
                </a:cubicBezTo>
                <a:lnTo>
                  <a:pt x="2777870" y="2604847"/>
                </a:lnTo>
                <a:cubicBezTo>
                  <a:pt x="2706765" y="2507669"/>
                  <a:pt x="2802099" y="2376520"/>
                  <a:pt x="2916394" y="2414179"/>
                </a:cubicBezTo>
                <a:cubicBezTo>
                  <a:pt x="3050704" y="2458422"/>
                  <a:pt x="3142350" y="2278816"/>
                  <a:pt x="3027529" y="2196123"/>
                </a:cubicBezTo>
                <a:lnTo>
                  <a:pt x="3027529" y="2196123"/>
                </a:lnTo>
                <a:cubicBezTo>
                  <a:pt x="2929825" y="2125808"/>
                  <a:pt x="2979862" y="1971483"/>
                  <a:pt x="3100477" y="1972010"/>
                </a:cubicBezTo>
                <a:lnTo>
                  <a:pt x="3100477" y="1972010"/>
                </a:lnTo>
                <a:cubicBezTo>
                  <a:pt x="3241898" y="1972537"/>
                  <a:pt x="3273500" y="1773705"/>
                  <a:pt x="3138664" y="1730252"/>
                </a:cubicBezTo>
                <a:close/>
                <a:moveTo>
                  <a:pt x="1612535" y="2718352"/>
                </a:moveTo>
                <a:cubicBezTo>
                  <a:pt x="1001556" y="2718352"/>
                  <a:pt x="506453" y="2223249"/>
                  <a:pt x="506453" y="1612271"/>
                </a:cubicBezTo>
                <a:cubicBezTo>
                  <a:pt x="506453" y="1001292"/>
                  <a:pt x="1001556" y="506190"/>
                  <a:pt x="1612535" y="506190"/>
                </a:cubicBezTo>
                <a:cubicBezTo>
                  <a:pt x="2223513" y="506190"/>
                  <a:pt x="2718616" y="1001292"/>
                  <a:pt x="2718616" y="1612271"/>
                </a:cubicBezTo>
                <a:cubicBezTo>
                  <a:pt x="2718616" y="2223249"/>
                  <a:pt x="2223513" y="2718352"/>
                  <a:pt x="1612535" y="2718352"/>
                </a:cubicBezTo>
                <a:close/>
              </a:path>
            </a:pathLst>
          </a:custGeom>
          <a:solidFill>
            <a:schemeClr val="accent2"/>
          </a:solidFill>
          <a:ln w="26335" cap="flat">
            <a:noFill/>
            <a:prstDash val="solid"/>
            <a:miter/>
          </a:ln>
        </p:spPr>
        <p:txBody>
          <a:bodyPr rtlCol="0" anchor="ctr"/>
          <a:lstStyle/>
          <a:p>
            <a:endParaRPr lang="zh-CN" altLang="en-US"/>
          </a:p>
        </p:txBody>
      </p:sp>
      <p:sp>
        <p:nvSpPr>
          <p:cNvPr id="17" name="Text4">
            <a:extLst>
              <a:ext uri="{FF2B5EF4-FFF2-40B4-BE49-F238E27FC236}">
                <a16:creationId xmlns:a16="http://schemas.microsoft.com/office/drawing/2014/main" id="{A920E6E8-0782-1EDF-E849-A8709576F8D6}"/>
              </a:ext>
            </a:extLst>
          </p:cNvPr>
          <p:cNvSpPr/>
          <p:nvPr>
            <p:custDataLst>
              <p:tags r:id="rId5"/>
            </p:custDataLst>
          </p:nvPr>
        </p:nvSpPr>
        <p:spPr>
          <a:xfrm>
            <a:off x="6090828" y="1838425"/>
            <a:ext cx="2643646" cy="2643645"/>
          </a:xfrm>
          <a:custGeom>
            <a:avLst/>
            <a:gdLst>
              <a:gd name="connsiteX0" fmla="*/ 3138663 w 3224805"/>
              <a:gd name="connsiteY0" fmla="*/ 1730252 h 3224804"/>
              <a:gd name="connsiteX1" fmla="*/ 3138663 w 3224805"/>
              <a:gd name="connsiteY1" fmla="*/ 1730252 h 3224804"/>
              <a:gd name="connsiteX2" fmla="*/ 3138663 w 3224805"/>
              <a:gd name="connsiteY2" fmla="*/ 1494552 h 3224804"/>
              <a:gd name="connsiteX3" fmla="*/ 3138663 w 3224805"/>
              <a:gd name="connsiteY3" fmla="*/ 1494552 h 3224804"/>
              <a:gd name="connsiteX4" fmla="*/ 3100478 w 3224805"/>
              <a:gd name="connsiteY4" fmla="*/ 1252794 h 3224804"/>
              <a:gd name="connsiteX5" fmla="*/ 3100478 w 3224805"/>
              <a:gd name="connsiteY5" fmla="*/ 1252794 h 3224804"/>
              <a:gd name="connsiteX6" fmla="*/ 3027529 w 3224805"/>
              <a:gd name="connsiteY6" fmla="*/ 1028681 h 3224804"/>
              <a:gd name="connsiteX7" fmla="*/ 3027529 w 3224805"/>
              <a:gd name="connsiteY7" fmla="*/ 1028681 h 3224804"/>
              <a:gd name="connsiteX8" fmla="*/ 2916394 w 3224805"/>
              <a:gd name="connsiteY8" fmla="*/ 810625 h 3224804"/>
              <a:gd name="connsiteX9" fmla="*/ 2777871 w 3224805"/>
              <a:gd name="connsiteY9" fmla="*/ 619958 h 3224804"/>
              <a:gd name="connsiteX10" fmla="*/ 2777871 w 3224805"/>
              <a:gd name="connsiteY10" fmla="*/ 619958 h 3224804"/>
              <a:gd name="connsiteX11" fmla="*/ 2604848 w 3224805"/>
              <a:gd name="connsiteY11" fmla="*/ 446935 h 3224804"/>
              <a:gd name="connsiteX12" fmla="*/ 2604848 w 3224805"/>
              <a:gd name="connsiteY12" fmla="*/ 446935 h 3224804"/>
              <a:gd name="connsiteX13" fmla="*/ 2414181 w 3224805"/>
              <a:gd name="connsiteY13" fmla="*/ 308412 h 3224804"/>
              <a:gd name="connsiteX14" fmla="*/ 2414181 w 3224805"/>
              <a:gd name="connsiteY14" fmla="*/ 308412 h 3224804"/>
              <a:gd name="connsiteX15" fmla="*/ 2196124 w 3224805"/>
              <a:gd name="connsiteY15" fmla="*/ 197277 h 3224804"/>
              <a:gd name="connsiteX16" fmla="*/ 2196124 w 3224805"/>
              <a:gd name="connsiteY16" fmla="*/ 197277 h 3224804"/>
              <a:gd name="connsiteX17" fmla="*/ 1972011 w 3224805"/>
              <a:gd name="connsiteY17" fmla="*/ 124328 h 3224804"/>
              <a:gd name="connsiteX18" fmla="*/ 1972011 w 3224805"/>
              <a:gd name="connsiteY18" fmla="*/ 124328 h 3224804"/>
              <a:gd name="connsiteX19" fmla="*/ 1730254 w 3224805"/>
              <a:gd name="connsiteY19" fmla="*/ 86142 h 3224804"/>
              <a:gd name="connsiteX20" fmla="*/ 1730254 w 3224805"/>
              <a:gd name="connsiteY20" fmla="*/ 86142 h 3224804"/>
              <a:gd name="connsiteX21" fmla="*/ 1494553 w 3224805"/>
              <a:gd name="connsiteY21" fmla="*/ 86142 h 3224804"/>
              <a:gd name="connsiteX22" fmla="*/ 1494553 w 3224805"/>
              <a:gd name="connsiteY22" fmla="*/ 86142 h 3224804"/>
              <a:gd name="connsiteX23" fmla="*/ 1252795 w 3224805"/>
              <a:gd name="connsiteY23" fmla="*/ 124328 h 3224804"/>
              <a:gd name="connsiteX24" fmla="*/ 1252795 w 3224805"/>
              <a:gd name="connsiteY24" fmla="*/ 124328 h 3224804"/>
              <a:gd name="connsiteX25" fmla="*/ 1028682 w 3224805"/>
              <a:gd name="connsiteY25" fmla="*/ 197277 h 3224804"/>
              <a:gd name="connsiteX26" fmla="*/ 1028682 w 3224805"/>
              <a:gd name="connsiteY26" fmla="*/ 197277 h 3224804"/>
              <a:gd name="connsiteX27" fmla="*/ 810626 w 3224805"/>
              <a:gd name="connsiteY27" fmla="*/ 308412 h 3224804"/>
              <a:gd name="connsiteX28" fmla="*/ 810626 w 3224805"/>
              <a:gd name="connsiteY28" fmla="*/ 308412 h 3224804"/>
              <a:gd name="connsiteX29" fmla="*/ 619958 w 3224805"/>
              <a:gd name="connsiteY29" fmla="*/ 446935 h 3224804"/>
              <a:gd name="connsiteX30" fmla="*/ 619958 w 3224805"/>
              <a:gd name="connsiteY30" fmla="*/ 446935 h 3224804"/>
              <a:gd name="connsiteX31" fmla="*/ 446935 w 3224805"/>
              <a:gd name="connsiteY31" fmla="*/ 619958 h 3224804"/>
              <a:gd name="connsiteX32" fmla="*/ 446935 w 3224805"/>
              <a:gd name="connsiteY32" fmla="*/ 619958 h 3224804"/>
              <a:gd name="connsiteX33" fmla="*/ 308412 w 3224805"/>
              <a:gd name="connsiteY33" fmla="*/ 810625 h 3224804"/>
              <a:gd name="connsiteX34" fmla="*/ 308412 w 3224805"/>
              <a:gd name="connsiteY34" fmla="*/ 810625 h 3224804"/>
              <a:gd name="connsiteX35" fmla="*/ 197277 w 3224805"/>
              <a:gd name="connsiteY35" fmla="*/ 1028681 h 3224804"/>
              <a:gd name="connsiteX36" fmla="*/ 197277 w 3224805"/>
              <a:gd name="connsiteY36" fmla="*/ 1028681 h 3224804"/>
              <a:gd name="connsiteX37" fmla="*/ 124328 w 3224805"/>
              <a:gd name="connsiteY37" fmla="*/ 1252794 h 3224804"/>
              <a:gd name="connsiteX38" fmla="*/ 124328 w 3224805"/>
              <a:gd name="connsiteY38" fmla="*/ 1252794 h 3224804"/>
              <a:gd name="connsiteX39" fmla="*/ 86142 w 3224805"/>
              <a:gd name="connsiteY39" fmla="*/ 1494552 h 3224804"/>
              <a:gd name="connsiteX40" fmla="*/ 86142 w 3224805"/>
              <a:gd name="connsiteY40" fmla="*/ 1494552 h 3224804"/>
              <a:gd name="connsiteX41" fmla="*/ 86142 w 3224805"/>
              <a:gd name="connsiteY41" fmla="*/ 1730252 h 3224804"/>
              <a:gd name="connsiteX42" fmla="*/ 86142 w 3224805"/>
              <a:gd name="connsiteY42" fmla="*/ 1730252 h 3224804"/>
              <a:gd name="connsiteX43" fmla="*/ 124328 w 3224805"/>
              <a:gd name="connsiteY43" fmla="*/ 1972010 h 3224804"/>
              <a:gd name="connsiteX44" fmla="*/ 124328 w 3224805"/>
              <a:gd name="connsiteY44" fmla="*/ 1972010 h 3224804"/>
              <a:gd name="connsiteX45" fmla="*/ 197277 w 3224805"/>
              <a:gd name="connsiteY45" fmla="*/ 2196123 h 3224804"/>
              <a:gd name="connsiteX46" fmla="*/ 197277 w 3224805"/>
              <a:gd name="connsiteY46" fmla="*/ 2196123 h 3224804"/>
              <a:gd name="connsiteX47" fmla="*/ 308412 w 3224805"/>
              <a:gd name="connsiteY47" fmla="*/ 2414179 h 3224804"/>
              <a:gd name="connsiteX48" fmla="*/ 308412 w 3224805"/>
              <a:gd name="connsiteY48" fmla="*/ 2414179 h 3224804"/>
              <a:gd name="connsiteX49" fmla="*/ 446935 w 3224805"/>
              <a:gd name="connsiteY49" fmla="*/ 2604847 h 3224804"/>
              <a:gd name="connsiteX50" fmla="*/ 446935 w 3224805"/>
              <a:gd name="connsiteY50" fmla="*/ 2604847 h 3224804"/>
              <a:gd name="connsiteX51" fmla="*/ 619958 w 3224805"/>
              <a:gd name="connsiteY51" fmla="*/ 2777869 h 3224804"/>
              <a:gd name="connsiteX52" fmla="*/ 619958 w 3224805"/>
              <a:gd name="connsiteY52" fmla="*/ 2777869 h 3224804"/>
              <a:gd name="connsiteX53" fmla="*/ 810626 w 3224805"/>
              <a:gd name="connsiteY53" fmla="*/ 2916393 h 3224804"/>
              <a:gd name="connsiteX54" fmla="*/ 810626 w 3224805"/>
              <a:gd name="connsiteY54" fmla="*/ 2916393 h 3224804"/>
              <a:gd name="connsiteX55" fmla="*/ 1028682 w 3224805"/>
              <a:gd name="connsiteY55" fmla="*/ 3027527 h 3224804"/>
              <a:gd name="connsiteX56" fmla="*/ 1028682 w 3224805"/>
              <a:gd name="connsiteY56" fmla="*/ 3027527 h 3224804"/>
              <a:gd name="connsiteX57" fmla="*/ 1252795 w 3224805"/>
              <a:gd name="connsiteY57" fmla="*/ 3100476 h 3224804"/>
              <a:gd name="connsiteX58" fmla="*/ 1252795 w 3224805"/>
              <a:gd name="connsiteY58" fmla="*/ 3100476 h 3224804"/>
              <a:gd name="connsiteX59" fmla="*/ 1494553 w 3224805"/>
              <a:gd name="connsiteY59" fmla="*/ 3138662 h 3224804"/>
              <a:gd name="connsiteX60" fmla="*/ 1494553 w 3224805"/>
              <a:gd name="connsiteY60" fmla="*/ 3138662 h 3224804"/>
              <a:gd name="connsiteX61" fmla="*/ 1730254 w 3224805"/>
              <a:gd name="connsiteY61" fmla="*/ 3138662 h 3224804"/>
              <a:gd name="connsiteX62" fmla="*/ 1730254 w 3224805"/>
              <a:gd name="connsiteY62" fmla="*/ 3138662 h 3224804"/>
              <a:gd name="connsiteX63" fmla="*/ 1972011 w 3224805"/>
              <a:gd name="connsiteY63" fmla="*/ 3100476 h 3224804"/>
              <a:gd name="connsiteX64" fmla="*/ 1972011 w 3224805"/>
              <a:gd name="connsiteY64" fmla="*/ 3100476 h 3224804"/>
              <a:gd name="connsiteX65" fmla="*/ 2196124 w 3224805"/>
              <a:gd name="connsiteY65" fmla="*/ 3027527 h 3224804"/>
              <a:gd name="connsiteX66" fmla="*/ 2196124 w 3224805"/>
              <a:gd name="connsiteY66" fmla="*/ 3027527 h 3224804"/>
              <a:gd name="connsiteX67" fmla="*/ 2414181 w 3224805"/>
              <a:gd name="connsiteY67" fmla="*/ 2916393 h 3224804"/>
              <a:gd name="connsiteX68" fmla="*/ 2414181 w 3224805"/>
              <a:gd name="connsiteY68" fmla="*/ 2916393 h 3224804"/>
              <a:gd name="connsiteX69" fmla="*/ 2604848 w 3224805"/>
              <a:gd name="connsiteY69" fmla="*/ 2777869 h 3224804"/>
              <a:gd name="connsiteX70" fmla="*/ 2604848 w 3224805"/>
              <a:gd name="connsiteY70" fmla="*/ 2777869 h 3224804"/>
              <a:gd name="connsiteX71" fmla="*/ 2777871 w 3224805"/>
              <a:gd name="connsiteY71" fmla="*/ 2604847 h 3224804"/>
              <a:gd name="connsiteX72" fmla="*/ 2777871 w 3224805"/>
              <a:gd name="connsiteY72" fmla="*/ 2604847 h 3224804"/>
              <a:gd name="connsiteX73" fmla="*/ 2916394 w 3224805"/>
              <a:gd name="connsiteY73" fmla="*/ 2414179 h 3224804"/>
              <a:gd name="connsiteX74" fmla="*/ 3027529 w 3224805"/>
              <a:gd name="connsiteY74" fmla="*/ 2196123 h 3224804"/>
              <a:gd name="connsiteX75" fmla="*/ 3027529 w 3224805"/>
              <a:gd name="connsiteY75" fmla="*/ 2196123 h 3224804"/>
              <a:gd name="connsiteX76" fmla="*/ 3100478 w 3224805"/>
              <a:gd name="connsiteY76" fmla="*/ 1972010 h 3224804"/>
              <a:gd name="connsiteX77" fmla="*/ 3100478 w 3224805"/>
              <a:gd name="connsiteY77" fmla="*/ 1972010 h 3224804"/>
              <a:gd name="connsiteX78" fmla="*/ 3138663 w 3224805"/>
              <a:gd name="connsiteY78" fmla="*/ 1730252 h 3224804"/>
              <a:gd name="connsiteX79" fmla="*/ 1612535 w 3224805"/>
              <a:gd name="connsiteY79" fmla="*/ 2718352 h 3224804"/>
              <a:gd name="connsiteX80" fmla="*/ 506453 w 3224805"/>
              <a:gd name="connsiteY80" fmla="*/ 1612271 h 3224804"/>
              <a:gd name="connsiteX81" fmla="*/ 1612535 w 3224805"/>
              <a:gd name="connsiteY81" fmla="*/ 506189 h 3224804"/>
              <a:gd name="connsiteX82" fmla="*/ 2718616 w 3224805"/>
              <a:gd name="connsiteY82" fmla="*/ 1612271 h 3224804"/>
              <a:gd name="connsiteX83" fmla="*/ 1612535 w 3224805"/>
              <a:gd name="connsiteY83" fmla="*/ 2718352 h 32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24805" h="3224804">
                <a:moveTo>
                  <a:pt x="3138663" y="1730252"/>
                </a:moveTo>
                <a:lnTo>
                  <a:pt x="3138663" y="1730252"/>
                </a:lnTo>
                <a:cubicBezTo>
                  <a:pt x="3024105" y="1693383"/>
                  <a:pt x="3024105" y="1531158"/>
                  <a:pt x="3138663" y="1494552"/>
                </a:cubicBezTo>
                <a:lnTo>
                  <a:pt x="3138663" y="1494552"/>
                </a:lnTo>
                <a:cubicBezTo>
                  <a:pt x="3273500" y="1451362"/>
                  <a:pt x="3241898" y="1252267"/>
                  <a:pt x="3100478" y="1252794"/>
                </a:cubicBezTo>
                <a:lnTo>
                  <a:pt x="3100478" y="1252794"/>
                </a:lnTo>
                <a:cubicBezTo>
                  <a:pt x="2980125" y="1253321"/>
                  <a:pt x="2930089" y="1098996"/>
                  <a:pt x="3027529" y="1028681"/>
                </a:cubicBezTo>
                <a:lnTo>
                  <a:pt x="3027529" y="1028681"/>
                </a:lnTo>
                <a:cubicBezTo>
                  <a:pt x="3142351" y="945988"/>
                  <a:pt x="3050967" y="766382"/>
                  <a:pt x="2916394" y="810625"/>
                </a:cubicBezTo>
                <a:cubicBezTo>
                  <a:pt x="2802099" y="848285"/>
                  <a:pt x="2706765" y="717135"/>
                  <a:pt x="2777871" y="619958"/>
                </a:cubicBezTo>
                <a:lnTo>
                  <a:pt x="2777871" y="619958"/>
                </a:lnTo>
                <a:cubicBezTo>
                  <a:pt x="2861353" y="505663"/>
                  <a:pt x="2719143" y="363452"/>
                  <a:pt x="2604848" y="446935"/>
                </a:cubicBezTo>
                <a:lnTo>
                  <a:pt x="2604848" y="446935"/>
                </a:lnTo>
                <a:cubicBezTo>
                  <a:pt x="2507671" y="518040"/>
                  <a:pt x="2376521" y="422707"/>
                  <a:pt x="2414181" y="308412"/>
                </a:cubicBezTo>
                <a:lnTo>
                  <a:pt x="2414181" y="308412"/>
                </a:lnTo>
                <a:cubicBezTo>
                  <a:pt x="2458424" y="174102"/>
                  <a:pt x="2278817" y="82455"/>
                  <a:pt x="2196124" y="197277"/>
                </a:cubicBezTo>
                <a:lnTo>
                  <a:pt x="2196124" y="197277"/>
                </a:lnTo>
                <a:cubicBezTo>
                  <a:pt x="2125809" y="294981"/>
                  <a:pt x="1971484" y="244944"/>
                  <a:pt x="1972011" y="124328"/>
                </a:cubicBezTo>
                <a:lnTo>
                  <a:pt x="1972011" y="124328"/>
                </a:lnTo>
                <a:cubicBezTo>
                  <a:pt x="1972538" y="-17092"/>
                  <a:pt x="1773707" y="-48694"/>
                  <a:pt x="1730254" y="86142"/>
                </a:cubicBezTo>
                <a:lnTo>
                  <a:pt x="1730254" y="86142"/>
                </a:lnTo>
                <a:cubicBezTo>
                  <a:pt x="1693384" y="200700"/>
                  <a:pt x="1531158" y="200700"/>
                  <a:pt x="1494553" y="86142"/>
                </a:cubicBezTo>
                <a:lnTo>
                  <a:pt x="1494553" y="86142"/>
                </a:lnTo>
                <a:cubicBezTo>
                  <a:pt x="1451362" y="-48694"/>
                  <a:pt x="1252268" y="-17092"/>
                  <a:pt x="1252795" y="124328"/>
                </a:cubicBezTo>
                <a:lnTo>
                  <a:pt x="1252795" y="124328"/>
                </a:lnTo>
                <a:cubicBezTo>
                  <a:pt x="1253321" y="244680"/>
                  <a:pt x="1098997" y="294717"/>
                  <a:pt x="1028682" y="197277"/>
                </a:cubicBezTo>
                <a:lnTo>
                  <a:pt x="1028682" y="197277"/>
                </a:lnTo>
                <a:cubicBezTo>
                  <a:pt x="945989" y="82455"/>
                  <a:pt x="766382" y="173839"/>
                  <a:pt x="810626" y="308412"/>
                </a:cubicBezTo>
                <a:lnTo>
                  <a:pt x="810626" y="308412"/>
                </a:lnTo>
                <a:cubicBezTo>
                  <a:pt x="848285" y="422707"/>
                  <a:pt x="717136" y="518040"/>
                  <a:pt x="619958" y="446935"/>
                </a:cubicBezTo>
                <a:lnTo>
                  <a:pt x="619958" y="446935"/>
                </a:lnTo>
                <a:cubicBezTo>
                  <a:pt x="505926" y="363452"/>
                  <a:pt x="363452" y="505663"/>
                  <a:pt x="446935" y="619958"/>
                </a:cubicBezTo>
                <a:lnTo>
                  <a:pt x="446935" y="619958"/>
                </a:lnTo>
                <a:cubicBezTo>
                  <a:pt x="518041" y="717135"/>
                  <a:pt x="422707" y="848285"/>
                  <a:pt x="308412" y="810625"/>
                </a:cubicBezTo>
                <a:lnTo>
                  <a:pt x="308412" y="810625"/>
                </a:lnTo>
                <a:cubicBezTo>
                  <a:pt x="174102" y="766382"/>
                  <a:pt x="82455" y="945988"/>
                  <a:pt x="197277" y="1028681"/>
                </a:cubicBezTo>
                <a:lnTo>
                  <a:pt x="197277" y="1028681"/>
                </a:lnTo>
                <a:cubicBezTo>
                  <a:pt x="294981" y="1098996"/>
                  <a:pt x="244944" y="1253321"/>
                  <a:pt x="124328" y="1252794"/>
                </a:cubicBezTo>
                <a:lnTo>
                  <a:pt x="124328" y="1252794"/>
                </a:lnTo>
                <a:cubicBezTo>
                  <a:pt x="-17092" y="1252267"/>
                  <a:pt x="-48695" y="1451099"/>
                  <a:pt x="86142" y="1494552"/>
                </a:cubicBezTo>
                <a:lnTo>
                  <a:pt x="86142" y="1494552"/>
                </a:lnTo>
                <a:cubicBezTo>
                  <a:pt x="200701" y="1531421"/>
                  <a:pt x="200701" y="1693646"/>
                  <a:pt x="86142" y="1730252"/>
                </a:cubicBezTo>
                <a:lnTo>
                  <a:pt x="86142" y="1730252"/>
                </a:lnTo>
                <a:cubicBezTo>
                  <a:pt x="-48695" y="1773442"/>
                  <a:pt x="-17092" y="1972537"/>
                  <a:pt x="124328" y="1972010"/>
                </a:cubicBezTo>
                <a:lnTo>
                  <a:pt x="124328" y="1972010"/>
                </a:lnTo>
                <a:cubicBezTo>
                  <a:pt x="244681" y="1971483"/>
                  <a:pt x="294718" y="2125808"/>
                  <a:pt x="197277" y="2196123"/>
                </a:cubicBezTo>
                <a:lnTo>
                  <a:pt x="197277" y="2196123"/>
                </a:lnTo>
                <a:cubicBezTo>
                  <a:pt x="82455" y="2278816"/>
                  <a:pt x="173839" y="2458422"/>
                  <a:pt x="308412" y="2414179"/>
                </a:cubicBezTo>
                <a:lnTo>
                  <a:pt x="308412" y="2414179"/>
                </a:lnTo>
                <a:cubicBezTo>
                  <a:pt x="422707" y="2376520"/>
                  <a:pt x="518041" y="2507669"/>
                  <a:pt x="446935" y="2604847"/>
                </a:cubicBezTo>
                <a:lnTo>
                  <a:pt x="446935" y="2604847"/>
                </a:lnTo>
                <a:cubicBezTo>
                  <a:pt x="363452" y="2719142"/>
                  <a:pt x="505663" y="2861352"/>
                  <a:pt x="619958" y="2777869"/>
                </a:cubicBezTo>
                <a:lnTo>
                  <a:pt x="619958" y="2777869"/>
                </a:lnTo>
                <a:cubicBezTo>
                  <a:pt x="717136" y="2706764"/>
                  <a:pt x="848285" y="2802098"/>
                  <a:pt x="810626" y="2916393"/>
                </a:cubicBezTo>
                <a:lnTo>
                  <a:pt x="810626" y="2916393"/>
                </a:lnTo>
                <a:cubicBezTo>
                  <a:pt x="766382" y="3050702"/>
                  <a:pt x="945989" y="3142349"/>
                  <a:pt x="1028682" y="3027527"/>
                </a:cubicBezTo>
                <a:lnTo>
                  <a:pt x="1028682" y="3027527"/>
                </a:lnTo>
                <a:cubicBezTo>
                  <a:pt x="1098997" y="2929824"/>
                  <a:pt x="1253321" y="2979861"/>
                  <a:pt x="1252795" y="3100476"/>
                </a:cubicBezTo>
                <a:lnTo>
                  <a:pt x="1252795" y="3100476"/>
                </a:lnTo>
                <a:cubicBezTo>
                  <a:pt x="1252268" y="3241896"/>
                  <a:pt x="1451100" y="3273499"/>
                  <a:pt x="1494553" y="3138662"/>
                </a:cubicBezTo>
                <a:lnTo>
                  <a:pt x="1494553" y="3138662"/>
                </a:lnTo>
                <a:cubicBezTo>
                  <a:pt x="1531422" y="3024104"/>
                  <a:pt x="1693647" y="3024104"/>
                  <a:pt x="1730254" y="3138662"/>
                </a:cubicBezTo>
                <a:lnTo>
                  <a:pt x="1730254" y="3138662"/>
                </a:lnTo>
                <a:cubicBezTo>
                  <a:pt x="1773443" y="3273499"/>
                  <a:pt x="1972538" y="3241896"/>
                  <a:pt x="1972011" y="3100476"/>
                </a:cubicBezTo>
                <a:lnTo>
                  <a:pt x="1972011" y="3100476"/>
                </a:lnTo>
                <a:cubicBezTo>
                  <a:pt x="1971484" y="2980124"/>
                  <a:pt x="2125809" y="2930087"/>
                  <a:pt x="2196124" y="3027527"/>
                </a:cubicBezTo>
                <a:lnTo>
                  <a:pt x="2196124" y="3027527"/>
                </a:lnTo>
                <a:cubicBezTo>
                  <a:pt x="2278817" y="3142349"/>
                  <a:pt x="2458424" y="3050966"/>
                  <a:pt x="2414181" y="2916393"/>
                </a:cubicBezTo>
                <a:lnTo>
                  <a:pt x="2414181" y="2916393"/>
                </a:lnTo>
                <a:cubicBezTo>
                  <a:pt x="2376521" y="2802098"/>
                  <a:pt x="2507671" y="2706764"/>
                  <a:pt x="2604848" y="2777869"/>
                </a:cubicBezTo>
                <a:lnTo>
                  <a:pt x="2604848" y="2777869"/>
                </a:lnTo>
                <a:cubicBezTo>
                  <a:pt x="2718879" y="2861352"/>
                  <a:pt x="2861353" y="2719142"/>
                  <a:pt x="2777871" y="2604847"/>
                </a:cubicBezTo>
                <a:lnTo>
                  <a:pt x="2777871" y="2604847"/>
                </a:lnTo>
                <a:cubicBezTo>
                  <a:pt x="2706765" y="2507669"/>
                  <a:pt x="2802099" y="2376520"/>
                  <a:pt x="2916394" y="2414179"/>
                </a:cubicBezTo>
                <a:cubicBezTo>
                  <a:pt x="3050704" y="2458422"/>
                  <a:pt x="3142351" y="2278816"/>
                  <a:pt x="3027529" y="2196123"/>
                </a:cubicBezTo>
                <a:lnTo>
                  <a:pt x="3027529" y="2196123"/>
                </a:lnTo>
                <a:cubicBezTo>
                  <a:pt x="2929825" y="2125808"/>
                  <a:pt x="2979862" y="1971483"/>
                  <a:pt x="3100478" y="1972010"/>
                </a:cubicBezTo>
                <a:lnTo>
                  <a:pt x="3100478" y="1972010"/>
                </a:lnTo>
                <a:cubicBezTo>
                  <a:pt x="3241898" y="1972537"/>
                  <a:pt x="3273500" y="1773706"/>
                  <a:pt x="3138663" y="1730252"/>
                </a:cubicBezTo>
                <a:close/>
                <a:moveTo>
                  <a:pt x="1612535" y="2718352"/>
                </a:moveTo>
                <a:cubicBezTo>
                  <a:pt x="1001556" y="2718352"/>
                  <a:pt x="506453" y="2223249"/>
                  <a:pt x="506453" y="1612271"/>
                </a:cubicBezTo>
                <a:cubicBezTo>
                  <a:pt x="506453" y="1001292"/>
                  <a:pt x="1001556" y="506189"/>
                  <a:pt x="1612535" y="506189"/>
                </a:cubicBezTo>
                <a:cubicBezTo>
                  <a:pt x="2223513" y="506189"/>
                  <a:pt x="2718616" y="1001292"/>
                  <a:pt x="2718616" y="1612271"/>
                </a:cubicBezTo>
                <a:cubicBezTo>
                  <a:pt x="2718616" y="2223249"/>
                  <a:pt x="2223513" y="2718352"/>
                  <a:pt x="1612535" y="2718352"/>
                </a:cubicBezTo>
                <a:close/>
              </a:path>
            </a:pathLst>
          </a:custGeom>
          <a:solidFill>
            <a:schemeClr val="accent3"/>
          </a:solidFill>
          <a:ln w="26335" cap="flat">
            <a:noFill/>
            <a:prstDash val="solid"/>
            <a:miter/>
          </a:ln>
        </p:spPr>
        <p:txBody>
          <a:bodyPr rtlCol="0" anchor="ctr"/>
          <a:lstStyle/>
          <a:p>
            <a:endParaRPr lang="zh-CN" altLang="en-US"/>
          </a:p>
        </p:txBody>
      </p:sp>
      <p:sp>
        <p:nvSpPr>
          <p:cNvPr id="4" name="Text5">
            <a:extLst>
              <a:ext uri="{FF2B5EF4-FFF2-40B4-BE49-F238E27FC236}">
                <a16:creationId xmlns:a16="http://schemas.microsoft.com/office/drawing/2014/main" id="{7F63932F-F8DC-2E2E-907E-DC0C7A30624F}"/>
              </a:ext>
            </a:extLst>
          </p:cNvPr>
          <p:cNvSpPr txBox="1"/>
          <p:nvPr>
            <p:custDataLst>
              <p:tags r:id="rId6"/>
            </p:custDataLst>
          </p:nvPr>
        </p:nvSpPr>
        <p:spPr>
          <a:xfrm>
            <a:off x="233199" y="4936885"/>
            <a:ext cx="2947255" cy="1633705"/>
          </a:xfrm>
          <a:prstGeom prst="rect">
            <a:avLst/>
          </a:prstGeom>
          <a:noFill/>
        </p:spPr>
        <p:txBody>
          <a:bodyPr wrap="square" rtlCol="0">
            <a:normAutofit/>
          </a:bodyPr>
          <a:lstStyle/>
          <a:p>
            <a:pPr algn="just">
              <a:lnSpc>
                <a:spcPct val="150000"/>
              </a:lnSpc>
              <a:spcBef>
                <a:spcPts val="150"/>
              </a:spcBef>
              <a:spcAft>
                <a:spcPts val="150"/>
              </a:spcAft>
            </a:pPr>
            <a:r>
              <a:rPr lang="zh-CN" altLang="en-US" sz="1350" dirty="0">
                <a:solidFill>
                  <a:schemeClr val="bg2"/>
                </a:solidFill>
                <a:latin typeface="思源黑体 Normal" panose="020B0400000000000000" pitchFamily="34" charset="-122"/>
                <a:ea typeface="思源黑体 Normal" panose="020B0400000000000000" pitchFamily="34" charset="-122"/>
              </a:rPr>
              <a:t>名创优品成立于</a:t>
            </a:r>
            <a:r>
              <a:rPr lang="en-US" altLang="zh-CN" sz="1350" dirty="0">
                <a:solidFill>
                  <a:schemeClr val="bg2"/>
                </a:solidFill>
                <a:latin typeface="思源黑体 Normal" panose="020B0400000000000000" pitchFamily="34" charset="-122"/>
                <a:ea typeface="思源黑体 Normal" panose="020B0400000000000000" pitchFamily="34" charset="-122"/>
              </a:rPr>
              <a:t>2013</a:t>
            </a:r>
            <a:r>
              <a:rPr lang="zh-CN" altLang="en-US" sz="1350" dirty="0">
                <a:solidFill>
                  <a:schemeClr val="bg2"/>
                </a:solidFill>
                <a:latin typeface="思源黑体 Normal" panose="020B0400000000000000" pitchFamily="34" charset="-122"/>
                <a:ea typeface="思源黑体 Normal" panose="020B0400000000000000" pitchFamily="34" charset="-122"/>
              </a:rPr>
              <a:t>年，其创立背景与中国电商市场爆发和线下零售凋零形成鲜明对比。在电商快速增长的时代背景下，名创优品通过线下实体店逆势扩张，迅速占领市场。</a:t>
            </a:r>
          </a:p>
        </p:txBody>
      </p:sp>
      <p:sp>
        <p:nvSpPr>
          <p:cNvPr id="7" name="Text6">
            <a:extLst>
              <a:ext uri="{FF2B5EF4-FFF2-40B4-BE49-F238E27FC236}">
                <a16:creationId xmlns:a16="http://schemas.microsoft.com/office/drawing/2014/main" id="{FCECB6FA-DFA5-91C3-361D-EC53A33FCD64}"/>
              </a:ext>
            </a:extLst>
          </p:cNvPr>
          <p:cNvSpPr txBox="1"/>
          <p:nvPr>
            <p:custDataLst>
              <p:tags r:id="rId7"/>
            </p:custDataLst>
          </p:nvPr>
        </p:nvSpPr>
        <p:spPr>
          <a:xfrm>
            <a:off x="616844" y="4588987"/>
            <a:ext cx="2179965" cy="312131"/>
          </a:xfrm>
          <a:prstGeom prst="rect">
            <a:avLst/>
          </a:prstGeom>
          <a:noFill/>
        </p:spPr>
        <p:txBody>
          <a:bodyPr wrap="square" rtlCol="0" anchor="ctr" anchorCtr="0">
            <a:normAutofit fontScale="70000" lnSpcReduction="20000"/>
          </a:bodyPr>
          <a:lstStyle/>
          <a:p>
            <a:pPr algn="ctr" fontAlgn="ctr">
              <a:lnSpc>
                <a:spcPct val="120000"/>
              </a:lnSpc>
            </a:pPr>
            <a:r>
              <a:rPr lang="zh-CN" altLang="en-US" sz="2000" b="1" dirty="0">
                <a:latin typeface="思源黑体 Normal" panose="020B0400000000000000" pitchFamily="34" charset="-122"/>
                <a:ea typeface="思源黑体 Normal" panose="020B0400000000000000" pitchFamily="34" charset="-122"/>
              </a:rPr>
              <a:t>品牌诞生背景</a:t>
            </a:r>
          </a:p>
        </p:txBody>
      </p:sp>
      <p:sp>
        <p:nvSpPr>
          <p:cNvPr id="8" name="Text7">
            <a:extLst>
              <a:ext uri="{FF2B5EF4-FFF2-40B4-BE49-F238E27FC236}">
                <a16:creationId xmlns:a16="http://schemas.microsoft.com/office/drawing/2014/main" id="{6A440CE0-A9CD-8B5E-9E79-8DE3BFD7E22F}"/>
              </a:ext>
            </a:extLst>
          </p:cNvPr>
          <p:cNvSpPr txBox="1"/>
          <p:nvPr>
            <p:custDataLst>
              <p:tags r:id="rId8"/>
            </p:custDataLst>
          </p:nvPr>
        </p:nvSpPr>
        <p:spPr>
          <a:xfrm>
            <a:off x="3065972" y="1676402"/>
            <a:ext cx="3074255" cy="1537315"/>
          </a:xfrm>
          <a:prstGeom prst="rect">
            <a:avLst/>
          </a:prstGeom>
          <a:noFill/>
        </p:spPr>
        <p:txBody>
          <a:bodyPr wrap="square" rtlCol="0">
            <a:normAutofit/>
          </a:bodyPr>
          <a:lstStyle/>
          <a:p>
            <a:pPr algn="just">
              <a:lnSpc>
                <a:spcPct val="140000"/>
              </a:lnSpc>
              <a:spcBef>
                <a:spcPts val="150"/>
              </a:spcBef>
              <a:spcAft>
                <a:spcPts val="150"/>
              </a:spcAft>
            </a:pPr>
            <a:r>
              <a:rPr lang="zh-CN" altLang="en-US" sz="1350" dirty="0">
                <a:solidFill>
                  <a:schemeClr val="bg2"/>
                </a:solidFill>
                <a:latin typeface="思源黑体 Normal" panose="020B0400000000000000" pitchFamily="34" charset="-122"/>
                <a:ea typeface="思源黑体 Normal" panose="020B0400000000000000" pitchFamily="34" charset="-122"/>
              </a:rPr>
              <a:t>上市后，名创优品继续在全球范围内进行门店扩展，并不断推出符合市场需求的新产品和服务。通过精准定位潮流生活商品领域，名创优品保持了品牌的活力和市场竞争力。</a:t>
            </a:r>
          </a:p>
        </p:txBody>
      </p:sp>
      <p:sp>
        <p:nvSpPr>
          <p:cNvPr id="9" name="Text8">
            <a:extLst>
              <a:ext uri="{FF2B5EF4-FFF2-40B4-BE49-F238E27FC236}">
                <a16:creationId xmlns:a16="http://schemas.microsoft.com/office/drawing/2014/main" id="{B76130A5-2AD9-714C-4823-888D3B3C307A}"/>
              </a:ext>
            </a:extLst>
          </p:cNvPr>
          <p:cNvSpPr txBox="1"/>
          <p:nvPr>
            <p:custDataLst>
              <p:tags r:id="rId9"/>
            </p:custDataLst>
          </p:nvPr>
        </p:nvSpPr>
        <p:spPr>
          <a:xfrm>
            <a:off x="3506349" y="1364271"/>
            <a:ext cx="2179965" cy="312131"/>
          </a:xfrm>
          <a:prstGeom prst="rect">
            <a:avLst/>
          </a:prstGeom>
          <a:noFill/>
        </p:spPr>
        <p:txBody>
          <a:bodyPr wrap="square" rtlCol="0" anchor="ctr" anchorCtr="0">
            <a:normAutofit fontScale="70000" lnSpcReduction="20000"/>
          </a:bodyPr>
          <a:lstStyle/>
          <a:p>
            <a:pPr algn="ctr" fontAlgn="ctr">
              <a:lnSpc>
                <a:spcPct val="120000"/>
              </a:lnSpc>
            </a:pPr>
            <a:r>
              <a:rPr lang="zh-CN" altLang="en-US" sz="2000" b="1" dirty="0">
                <a:latin typeface="思源黑体 Normal" panose="020B0400000000000000" pitchFamily="34" charset="-122"/>
                <a:ea typeface="思源黑体 Normal" panose="020B0400000000000000" pitchFamily="34" charset="-122"/>
              </a:rPr>
              <a:t>早期发展策略</a:t>
            </a:r>
          </a:p>
        </p:txBody>
      </p:sp>
      <p:sp>
        <p:nvSpPr>
          <p:cNvPr id="10" name="Text9">
            <a:extLst>
              <a:ext uri="{FF2B5EF4-FFF2-40B4-BE49-F238E27FC236}">
                <a16:creationId xmlns:a16="http://schemas.microsoft.com/office/drawing/2014/main" id="{E24450A1-8340-57D9-0CFB-AD62CE41BFB1}"/>
              </a:ext>
            </a:extLst>
          </p:cNvPr>
          <p:cNvSpPr txBox="1"/>
          <p:nvPr>
            <p:custDataLst>
              <p:tags r:id="rId10"/>
            </p:custDataLst>
          </p:nvPr>
        </p:nvSpPr>
        <p:spPr>
          <a:xfrm>
            <a:off x="5955472" y="4936885"/>
            <a:ext cx="2947255" cy="1633705"/>
          </a:xfrm>
          <a:prstGeom prst="rect">
            <a:avLst/>
          </a:prstGeom>
          <a:noFill/>
        </p:spPr>
        <p:txBody>
          <a:bodyPr wrap="square" rtlCol="0">
            <a:normAutofit/>
          </a:bodyPr>
          <a:lstStyle/>
          <a:p>
            <a:pPr algn="just">
              <a:lnSpc>
                <a:spcPct val="150000"/>
              </a:lnSpc>
              <a:spcBef>
                <a:spcPts val="100"/>
              </a:spcBef>
              <a:spcAft>
                <a:spcPts val="100"/>
              </a:spcAft>
            </a:pPr>
            <a:endParaRPr lang="zh-CN" altLang="en-US" sz="1400" dirty="0">
              <a:solidFill>
                <a:schemeClr val="bg2"/>
              </a:solidFill>
              <a:latin typeface="思源黑体 Normal" panose="020B0400000000000000" pitchFamily="34" charset="-122"/>
              <a:ea typeface="思源黑体 Normal" panose="020B0400000000000000" pitchFamily="34" charset="-122"/>
            </a:endParaRPr>
          </a:p>
        </p:txBody>
      </p:sp>
      <p:sp>
        <p:nvSpPr>
          <p:cNvPr id="11" name="Text10">
            <a:extLst>
              <a:ext uri="{FF2B5EF4-FFF2-40B4-BE49-F238E27FC236}">
                <a16:creationId xmlns:a16="http://schemas.microsoft.com/office/drawing/2014/main" id="{8D6C902F-037E-2CFF-7D2D-DE3C71B27B4F}"/>
              </a:ext>
            </a:extLst>
          </p:cNvPr>
          <p:cNvSpPr txBox="1"/>
          <p:nvPr>
            <p:custDataLst>
              <p:tags r:id="rId11"/>
            </p:custDataLst>
          </p:nvPr>
        </p:nvSpPr>
        <p:spPr>
          <a:xfrm>
            <a:off x="6339117" y="4588987"/>
            <a:ext cx="2179965" cy="312131"/>
          </a:xfrm>
          <a:prstGeom prst="rect">
            <a:avLst/>
          </a:prstGeom>
          <a:noFill/>
        </p:spPr>
        <p:txBody>
          <a:bodyPr wrap="square" rtlCol="0" anchor="ctr" anchorCtr="0">
            <a:normAutofit fontScale="70000" lnSpcReduction="20000"/>
          </a:bodyPr>
          <a:lstStyle/>
          <a:p>
            <a:pPr algn="ctr" fontAlgn="ctr">
              <a:lnSpc>
                <a:spcPct val="120000"/>
              </a:lnSpc>
            </a:pPr>
            <a:r>
              <a:rPr lang="zh-CN" altLang="en-US" sz="2000" b="1" dirty="0">
                <a:latin typeface="思源黑体 Normal" panose="020B0400000000000000" pitchFamily="34" charset="-122"/>
                <a:ea typeface="思源黑体 Normal" panose="020B0400000000000000" pitchFamily="34" charset="-122"/>
              </a:rPr>
              <a:t>上市与资本运作</a:t>
            </a:r>
          </a:p>
        </p:txBody>
      </p:sp>
      <p:sp>
        <p:nvSpPr>
          <p:cNvPr id="2" name="Text11">
            <a:extLst>
              <a:ext uri="{FF2B5EF4-FFF2-40B4-BE49-F238E27FC236}">
                <a16:creationId xmlns:a16="http://schemas.microsoft.com/office/drawing/2014/main" id="{9FE0B0D1-5E04-CEF3-F86E-951C6BC1C662}"/>
              </a:ext>
            </a:extLst>
          </p:cNvPr>
          <p:cNvSpPr/>
          <p:nvPr>
            <p:custDataLst>
              <p:tags r:id="rId12"/>
            </p:custDataLst>
          </p:nvPr>
        </p:nvSpPr>
        <p:spPr>
          <a:xfrm>
            <a:off x="9123860" y="3335207"/>
            <a:ext cx="2643646" cy="2643645"/>
          </a:xfrm>
          <a:custGeom>
            <a:avLst/>
            <a:gdLst>
              <a:gd name="connsiteX0" fmla="*/ 3138664 w 3224805"/>
              <a:gd name="connsiteY0" fmla="*/ 1730252 h 3224804"/>
              <a:gd name="connsiteX1" fmla="*/ 3138664 w 3224805"/>
              <a:gd name="connsiteY1" fmla="*/ 1730252 h 3224804"/>
              <a:gd name="connsiteX2" fmla="*/ 3138664 w 3224805"/>
              <a:gd name="connsiteY2" fmla="*/ 1494552 h 3224804"/>
              <a:gd name="connsiteX3" fmla="*/ 3138664 w 3224805"/>
              <a:gd name="connsiteY3" fmla="*/ 1494552 h 3224804"/>
              <a:gd name="connsiteX4" fmla="*/ 3100477 w 3224805"/>
              <a:gd name="connsiteY4" fmla="*/ 1252794 h 3224804"/>
              <a:gd name="connsiteX5" fmla="*/ 3100477 w 3224805"/>
              <a:gd name="connsiteY5" fmla="*/ 1252794 h 3224804"/>
              <a:gd name="connsiteX6" fmla="*/ 3027529 w 3224805"/>
              <a:gd name="connsiteY6" fmla="*/ 1028681 h 3224804"/>
              <a:gd name="connsiteX7" fmla="*/ 3027529 w 3224805"/>
              <a:gd name="connsiteY7" fmla="*/ 1028681 h 3224804"/>
              <a:gd name="connsiteX8" fmla="*/ 2916394 w 3224805"/>
              <a:gd name="connsiteY8" fmla="*/ 810625 h 3224804"/>
              <a:gd name="connsiteX9" fmla="*/ 2777870 w 3224805"/>
              <a:gd name="connsiteY9" fmla="*/ 619958 h 3224804"/>
              <a:gd name="connsiteX10" fmla="*/ 2777870 w 3224805"/>
              <a:gd name="connsiteY10" fmla="*/ 619958 h 3224804"/>
              <a:gd name="connsiteX11" fmla="*/ 2604847 w 3224805"/>
              <a:gd name="connsiteY11" fmla="*/ 446935 h 3224804"/>
              <a:gd name="connsiteX12" fmla="*/ 2604847 w 3224805"/>
              <a:gd name="connsiteY12" fmla="*/ 446935 h 3224804"/>
              <a:gd name="connsiteX13" fmla="*/ 2414180 w 3224805"/>
              <a:gd name="connsiteY13" fmla="*/ 308412 h 3224804"/>
              <a:gd name="connsiteX14" fmla="*/ 2414180 w 3224805"/>
              <a:gd name="connsiteY14" fmla="*/ 308412 h 3224804"/>
              <a:gd name="connsiteX15" fmla="*/ 2196124 w 3224805"/>
              <a:gd name="connsiteY15" fmla="*/ 197277 h 3224804"/>
              <a:gd name="connsiteX16" fmla="*/ 2196124 w 3224805"/>
              <a:gd name="connsiteY16" fmla="*/ 197277 h 3224804"/>
              <a:gd name="connsiteX17" fmla="*/ 1972011 w 3224805"/>
              <a:gd name="connsiteY17" fmla="*/ 124328 h 3224804"/>
              <a:gd name="connsiteX18" fmla="*/ 1972011 w 3224805"/>
              <a:gd name="connsiteY18" fmla="*/ 124328 h 3224804"/>
              <a:gd name="connsiteX19" fmla="*/ 1730253 w 3224805"/>
              <a:gd name="connsiteY19" fmla="*/ 86142 h 3224804"/>
              <a:gd name="connsiteX20" fmla="*/ 1730253 w 3224805"/>
              <a:gd name="connsiteY20" fmla="*/ 86142 h 3224804"/>
              <a:gd name="connsiteX21" fmla="*/ 1494553 w 3224805"/>
              <a:gd name="connsiteY21" fmla="*/ 86142 h 3224804"/>
              <a:gd name="connsiteX22" fmla="*/ 1494553 w 3224805"/>
              <a:gd name="connsiteY22" fmla="*/ 86142 h 3224804"/>
              <a:gd name="connsiteX23" fmla="*/ 1252795 w 3224805"/>
              <a:gd name="connsiteY23" fmla="*/ 124328 h 3224804"/>
              <a:gd name="connsiteX24" fmla="*/ 1252795 w 3224805"/>
              <a:gd name="connsiteY24" fmla="*/ 124328 h 3224804"/>
              <a:gd name="connsiteX25" fmla="*/ 1028682 w 3224805"/>
              <a:gd name="connsiteY25" fmla="*/ 197277 h 3224804"/>
              <a:gd name="connsiteX26" fmla="*/ 1028682 w 3224805"/>
              <a:gd name="connsiteY26" fmla="*/ 197277 h 3224804"/>
              <a:gd name="connsiteX27" fmla="*/ 810626 w 3224805"/>
              <a:gd name="connsiteY27" fmla="*/ 308412 h 3224804"/>
              <a:gd name="connsiteX28" fmla="*/ 810626 w 3224805"/>
              <a:gd name="connsiteY28" fmla="*/ 308412 h 3224804"/>
              <a:gd name="connsiteX29" fmla="*/ 619958 w 3224805"/>
              <a:gd name="connsiteY29" fmla="*/ 446935 h 3224804"/>
              <a:gd name="connsiteX30" fmla="*/ 619958 w 3224805"/>
              <a:gd name="connsiteY30" fmla="*/ 446935 h 3224804"/>
              <a:gd name="connsiteX31" fmla="*/ 446936 w 3224805"/>
              <a:gd name="connsiteY31" fmla="*/ 619958 h 3224804"/>
              <a:gd name="connsiteX32" fmla="*/ 446936 w 3224805"/>
              <a:gd name="connsiteY32" fmla="*/ 619958 h 3224804"/>
              <a:gd name="connsiteX33" fmla="*/ 308412 w 3224805"/>
              <a:gd name="connsiteY33" fmla="*/ 810625 h 3224804"/>
              <a:gd name="connsiteX34" fmla="*/ 308412 w 3224805"/>
              <a:gd name="connsiteY34" fmla="*/ 810625 h 3224804"/>
              <a:gd name="connsiteX35" fmla="*/ 197277 w 3224805"/>
              <a:gd name="connsiteY35" fmla="*/ 1028681 h 3224804"/>
              <a:gd name="connsiteX36" fmla="*/ 197277 w 3224805"/>
              <a:gd name="connsiteY36" fmla="*/ 1028681 h 3224804"/>
              <a:gd name="connsiteX37" fmla="*/ 124329 w 3224805"/>
              <a:gd name="connsiteY37" fmla="*/ 1252794 h 3224804"/>
              <a:gd name="connsiteX38" fmla="*/ 124329 w 3224805"/>
              <a:gd name="connsiteY38" fmla="*/ 1252794 h 3224804"/>
              <a:gd name="connsiteX39" fmla="*/ 86142 w 3224805"/>
              <a:gd name="connsiteY39" fmla="*/ 1494552 h 3224804"/>
              <a:gd name="connsiteX40" fmla="*/ 86142 w 3224805"/>
              <a:gd name="connsiteY40" fmla="*/ 1494552 h 3224804"/>
              <a:gd name="connsiteX41" fmla="*/ 86142 w 3224805"/>
              <a:gd name="connsiteY41" fmla="*/ 1730252 h 3224804"/>
              <a:gd name="connsiteX42" fmla="*/ 86142 w 3224805"/>
              <a:gd name="connsiteY42" fmla="*/ 1730252 h 3224804"/>
              <a:gd name="connsiteX43" fmla="*/ 124329 w 3224805"/>
              <a:gd name="connsiteY43" fmla="*/ 1972010 h 3224804"/>
              <a:gd name="connsiteX44" fmla="*/ 124329 w 3224805"/>
              <a:gd name="connsiteY44" fmla="*/ 1972010 h 3224804"/>
              <a:gd name="connsiteX45" fmla="*/ 197277 w 3224805"/>
              <a:gd name="connsiteY45" fmla="*/ 2196123 h 3224804"/>
              <a:gd name="connsiteX46" fmla="*/ 197277 w 3224805"/>
              <a:gd name="connsiteY46" fmla="*/ 2196123 h 3224804"/>
              <a:gd name="connsiteX47" fmla="*/ 308412 w 3224805"/>
              <a:gd name="connsiteY47" fmla="*/ 2414179 h 3224804"/>
              <a:gd name="connsiteX48" fmla="*/ 308412 w 3224805"/>
              <a:gd name="connsiteY48" fmla="*/ 2414179 h 3224804"/>
              <a:gd name="connsiteX49" fmla="*/ 446936 w 3224805"/>
              <a:gd name="connsiteY49" fmla="*/ 2604847 h 3224804"/>
              <a:gd name="connsiteX50" fmla="*/ 446936 w 3224805"/>
              <a:gd name="connsiteY50" fmla="*/ 2604847 h 3224804"/>
              <a:gd name="connsiteX51" fmla="*/ 619958 w 3224805"/>
              <a:gd name="connsiteY51" fmla="*/ 2777869 h 3224804"/>
              <a:gd name="connsiteX52" fmla="*/ 619958 w 3224805"/>
              <a:gd name="connsiteY52" fmla="*/ 2777869 h 3224804"/>
              <a:gd name="connsiteX53" fmla="*/ 810626 w 3224805"/>
              <a:gd name="connsiteY53" fmla="*/ 2916393 h 3224804"/>
              <a:gd name="connsiteX54" fmla="*/ 810626 w 3224805"/>
              <a:gd name="connsiteY54" fmla="*/ 2916393 h 3224804"/>
              <a:gd name="connsiteX55" fmla="*/ 1028682 w 3224805"/>
              <a:gd name="connsiteY55" fmla="*/ 3027527 h 3224804"/>
              <a:gd name="connsiteX56" fmla="*/ 1028682 w 3224805"/>
              <a:gd name="connsiteY56" fmla="*/ 3027527 h 3224804"/>
              <a:gd name="connsiteX57" fmla="*/ 1252795 w 3224805"/>
              <a:gd name="connsiteY57" fmla="*/ 3100476 h 3224804"/>
              <a:gd name="connsiteX58" fmla="*/ 1252795 w 3224805"/>
              <a:gd name="connsiteY58" fmla="*/ 3100476 h 3224804"/>
              <a:gd name="connsiteX59" fmla="*/ 1494553 w 3224805"/>
              <a:gd name="connsiteY59" fmla="*/ 3138662 h 3224804"/>
              <a:gd name="connsiteX60" fmla="*/ 1494553 w 3224805"/>
              <a:gd name="connsiteY60" fmla="*/ 3138662 h 3224804"/>
              <a:gd name="connsiteX61" fmla="*/ 1730253 w 3224805"/>
              <a:gd name="connsiteY61" fmla="*/ 3138662 h 3224804"/>
              <a:gd name="connsiteX62" fmla="*/ 1730253 w 3224805"/>
              <a:gd name="connsiteY62" fmla="*/ 3138662 h 3224804"/>
              <a:gd name="connsiteX63" fmla="*/ 1972011 w 3224805"/>
              <a:gd name="connsiteY63" fmla="*/ 3100476 h 3224804"/>
              <a:gd name="connsiteX64" fmla="*/ 1972011 w 3224805"/>
              <a:gd name="connsiteY64" fmla="*/ 3100476 h 3224804"/>
              <a:gd name="connsiteX65" fmla="*/ 2196124 w 3224805"/>
              <a:gd name="connsiteY65" fmla="*/ 3027527 h 3224804"/>
              <a:gd name="connsiteX66" fmla="*/ 2196124 w 3224805"/>
              <a:gd name="connsiteY66" fmla="*/ 3027527 h 3224804"/>
              <a:gd name="connsiteX67" fmla="*/ 2414180 w 3224805"/>
              <a:gd name="connsiteY67" fmla="*/ 2916393 h 3224804"/>
              <a:gd name="connsiteX68" fmla="*/ 2414180 w 3224805"/>
              <a:gd name="connsiteY68" fmla="*/ 2916393 h 3224804"/>
              <a:gd name="connsiteX69" fmla="*/ 2604847 w 3224805"/>
              <a:gd name="connsiteY69" fmla="*/ 2777869 h 3224804"/>
              <a:gd name="connsiteX70" fmla="*/ 2604847 w 3224805"/>
              <a:gd name="connsiteY70" fmla="*/ 2777869 h 3224804"/>
              <a:gd name="connsiteX71" fmla="*/ 2777870 w 3224805"/>
              <a:gd name="connsiteY71" fmla="*/ 2604847 h 3224804"/>
              <a:gd name="connsiteX72" fmla="*/ 2777870 w 3224805"/>
              <a:gd name="connsiteY72" fmla="*/ 2604847 h 3224804"/>
              <a:gd name="connsiteX73" fmla="*/ 2916394 w 3224805"/>
              <a:gd name="connsiteY73" fmla="*/ 2414179 h 3224804"/>
              <a:gd name="connsiteX74" fmla="*/ 3027529 w 3224805"/>
              <a:gd name="connsiteY74" fmla="*/ 2196123 h 3224804"/>
              <a:gd name="connsiteX75" fmla="*/ 3027529 w 3224805"/>
              <a:gd name="connsiteY75" fmla="*/ 2196123 h 3224804"/>
              <a:gd name="connsiteX76" fmla="*/ 3100477 w 3224805"/>
              <a:gd name="connsiteY76" fmla="*/ 1972010 h 3224804"/>
              <a:gd name="connsiteX77" fmla="*/ 3100477 w 3224805"/>
              <a:gd name="connsiteY77" fmla="*/ 1972010 h 3224804"/>
              <a:gd name="connsiteX78" fmla="*/ 3138664 w 3224805"/>
              <a:gd name="connsiteY78" fmla="*/ 1730252 h 3224804"/>
              <a:gd name="connsiteX79" fmla="*/ 1612535 w 3224805"/>
              <a:gd name="connsiteY79" fmla="*/ 2718352 h 3224804"/>
              <a:gd name="connsiteX80" fmla="*/ 506453 w 3224805"/>
              <a:gd name="connsiteY80" fmla="*/ 1612271 h 3224804"/>
              <a:gd name="connsiteX81" fmla="*/ 1612535 w 3224805"/>
              <a:gd name="connsiteY81" fmla="*/ 506190 h 3224804"/>
              <a:gd name="connsiteX82" fmla="*/ 2718616 w 3224805"/>
              <a:gd name="connsiteY82" fmla="*/ 1612271 h 3224804"/>
              <a:gd name="connsiteX83" fmla="*/ 1612535 w 3224805"/>
              <a:gd name="connsiteY83" fmla="*/ 2718352 h 32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24805" h="3224804">
                <a:moveTo>
                  <a:pt x="3138664" y="1730252"/>
                </a:moveTo>
                <a:lnTo>
                  <a:pt x="3138664" y="1730252"/>
                </a:lnTo>
                <a:cubicBezTo>
                  <a:pt x="3024105" y="1693383"/>
                  <a:pt x="3024105" y="1531158"/>
                  <a:pt x="3138664" y="1494552"/>
                </a:cubicBezTo>
                <a:lnTo>
                  <a:pt x="3138664" y="1494552"/>
                </a:lnTo>
                <a:cubicBezTo>
                  <a:pt x="3273500" y="1451362"/>
                  <a:pt x="3241898" y="1252267"/>
                  <a:pt x="3100477" y="1252794"/>
                </a:cubicBezTo>
                <a:lnTo>
                  <a:pt x="3100477" y="1252794"/>
                </a:lnTo>
                <a:cubicBezTo>
                  <a:pt x="2980125" y="1253321"/>
                  <a:pt x="2930088" y="1098996"/>
                  <a:pt x="3027529" y="1028681"/>
                </a:cubicBezTo>
                <a:lnTo>
                  <a:pt x="3027529" y="1028681"/>
                </a:lnTo>
                <a:cubicBezTo>
                  <a:pt x="3142350" y="945988"/>
                  <a:pt x="3050967" y="766382"/>
                  <a:pt x="2916394" y="810625"/>
                </a:cubicBezTo>
                <a:cubicBezTo>
                  <a:pt x="2802099" y="848285"/>
                  <a:pt x="2706765" y="717135"/>
                  <a:pt x="2777870" y="619958"/>
                </a:cubicBezTo>
                <a:lnTo>
                  <a:pt x="2777870" y="619958"/>
                </a:lnTo>
                <a:cubicBezTo>
                  <a:pt x="2861353" y="505663"/>
                  <a:pt x="2719143" y="363452"/>
                  <a:pt x="2604847" y="446935"/>
                </a:cubicBezTo>
                <a:lnTo>
                  <a:pt x="2604847" y="446935"/>
                </a:lnTo>
                <a:cubicBezTo>
                  <a:pt x="2507671" y="518040"/>
                  <a:pt x="2376521" y="422707"/>
                  <a:pt x="2414180" y="308412"/>
                </a:cubicBezTo>
                <a:lnTo>
                  <a:pt x="2414180" y="308412"/>
                </a:lnTo>
                <a:cubicBezTo>
                  <a:pt x="2458423" y="174102"/>
                  <a:pt x="2278817" y="82455"/>
                  <a:pt x="2196124" y="197277"/>
                </a:cubicBezTo>
                <a:lnTo>
                  <a:pt x="2196124" y="197277"/>
                </a:lnTo>
                <a:cubicBezTo>
                  <a:pt x="2125809" y="294981"/>
                  <a:pt x="1971484" y="244944"/>
                  <a:pt x="1972011" y="124328"/>
                </a:cubicBezTo>
                <a:lnTo>
                  <a:pt x="1972011" y="124328"/>
                </a:lnTo>
                <a:cubicBezTo>
                  <a:pt x="1972538" y="-17092"/>
                  <a:pt x="1773706" y="-48694"/>
                  <a:pt x="1730253" y="86142"/>
                </a:cubicBezTo>
                <a:lnTo>
                  <a:pt x="1730253" y="86142"/>
                </a:lnTo>
                <a:cubicBezTo>
                  <a:pt x="1693384" y="200700"/>
                  <a:pt x="1531159" y="200700"/>
                  <a:pt x="1494553" y="86142"/>
                </a:cubicBezTo>
                <a:lnTo>
                  <a:pt x="1494553" y="86142"/>
                </a:lnTo>
                <a:cubicBezTo>
                  <a:pt x="1451363" y="-48694"/>
                  <a:pt x="1252268" y="-17092"/>
                  <a:pt x="1252795" y="124328"/>
                </a:cubicBezTo>
                <a:lnTo>
                  <a:pt x="1252795" y="124328"/>
                </a:lnTo>
                <a:cubicBezTo>
                  <a:pt x="1253322" y="244680"/>
                  <a:pt x="1098997" y="294717"/>
                  <a:pt x="1028682" y="197277"/>
                </a:cubicBezTo>
                <a:lnTo>
                  <a:pt x="1028682" y="197277"/>
                </a:lnTo>
                <a:cubicBezTo>
                  <a:pt x="945989" y="82455"/>
                  <a:pt x="766382" y="173838"/>
                  <a:pt x="810626" y="308412"/>
                </a:cubicBezTo>
                <a:lnTo>
                  <a:pt x="810626" y="308412"/>
                </a:lnTo>
                <a:cubicBezTo>
                  <a:pt x="848285" y="422707"/>
                  <a:pt x="717135" y="518040"/>
                  <a:pt x="619958" y="446935"/>
                </a:cubicBezTo>
                <a:lnTo>
                  <a:pt x="619958" y="446935"/>
                </a:lnTo>
                <a:cubicBezTo>
                  <a:pt x="505926" y="363452"/>
                  <a:pt x="363453" y="505663"/>
                  <a:pt x="446936" y="619958"/>
                </a:cubicBezTo>
                <a:lnTo>
                  <a:pt x="446936" y="619958"/>
                </a:lnTo>
                <a:cubicBezTo>
                  <a:pt x="518041" y="717135"/>
                  <a:pt x="422707" y="848285"/>
                  <a:pt x="308412" y="810625"/>
                </a:cubicBezTo>
                <a:lnTo>
                  <a:pt x="308412" y="810625"/>
                </a:lnTo>
                <a:cubicBezTo>
                  <a:pt x="174102" y="766382"/>
                  <a:pt x="82455" y="945988"/>
                  <a:pt x="197277" y="1028681"/>
                </a:cubicBezTo>
                <a:lnTo>
                  <a:pt x="197277" y="1028681"/>
                </a:lnTo>
                <a:cubicBezTo>
                  <a:pt x="294981" y="1098996"/>
                  <a:pt x="244944" y="1253321"/>
                  <a:pt x="124329" y="1252794"/>
                </a:cubicBezTo>
                <a:lnTo>
                  <a:pt x="124329" y="1252794"/>
                </a:lnTo>
                <a:cubicBezTo>
                  <a:pt x="-17092" y="1252267"/>
                  <a:pt x="-48694" y="1451099"/>
                  <a:pt x="86142" y="1494552"/>
                </a:cubicBezTo>
                <a:lnTo>
                  <a:pt x="86142" y="1494552"/>
                </a:lnTo>
                <a:cubicBezTo>
                  <a:pt x="200701" y="1531421"/>
                  <a:pt x="200701" y="1693646"/>
                  <a:pt x="86142" y="1730252"/>
                </a:cubicBezTo>
                <a:lnTo>
                  <a:pt x="86142" y="1730252"/>
                </a:lnTo>
                <a:cubicBezTo>
                  <a:pt x="-48694" y="1773442"/>
                  <a:pt x="-17092" y="1972537"/>
                  <a:pt x="124329" y="1972010"/>
                </a:cubicBezTo>
                <a:lnTo>
                  <a:pt x="124329" y="1972010"/>
                </a:lnTo>
                <a:cubicBezTo>
                  <a:pt x="244680" y="1971483"/>
                  <a:pt x="294718" y="2125808"/>
                  <a:pt x="197277" y="2196123"/>
                </a:cubicBezTo>
                <a:lnTo>
                  <a:pt x="197277" y="2196123"/>
                </a:lnTo>
                <a:cubicBezTo>
                  <a:pt x="82455" y="2278816"/>
                  <a:pt x="173839" y="2458422"/>
                  <a:pt x="308412" y="2414179"/>
                </a:cubicBezTo>
                <a:lnTo>
                  <a:pt x="308412" y="2414179"/>
                </a:lnTo>
                <a:cubicBezTo>
                  <a:pt x="422707" y="2376520"/>
                  <a:pt x="518041" y="2507669"/>
                  <a:pt x="446936" y="2604847"/>
                </a:cubicBezTo>
                <a:lnTo>
                  <a:pt x="446936" y="2604847"/>
                </a:lnTo>
                <a:cubicBezTo>
                  <a:pt x="363453" y="2719142"/>
                  <a:pt x="505663" y="2861352"/>
                  <a:pt x="619958" y="2777869"/>
                </a:cubicBezTo>
                <a:lnTo>
                  <a:pt x="619958" y="2777869"/>
                </a:lnTo>
                <a:cubicBezTo>
                  <a:pt x="717135" y="2706764"/>
                  <a:pt x="848285" y="2802097"/>
                  <a:pt x="810626" y="2916393"/>
                </a:cubicBezTo>
                <a:lnTo>
                  <a:pt x="810626" y="2916393"/>
                </a:lnTo>
                <a:cubicBezTo>
                  <a:pt x="766382" y="3050702"/>
                  <a:pt x="945989" y="3142349"/>
                  <a:pt x="1028682" y="3027527"/>
                </a:cubicBezTo>
                <a:lnTo>
                  <a:pt x="1028682" y="3027527"/>
                </a:lnTo>
                <a:cubicBezTo>
                  <a:pt x="1098997" y="2929824"/>
                  <a:pt x="1253322" y="2979860"/>
                  <a:pt x="1252795" y="3100476"/>
                </a:cubicBezTo>
                <a:lnTo>
                  <a:pt x="1252795" y="3100476"/>
                </a:lnTo>
                <a:cubicBezTo>
                  <a:pt x="1252268" y="3241896"/>
                  <a:pt x="1451099" y="3273499"/>
                  <a:pt x="1494553" y="3138662"/>
                </a:cubicBezTo>
                <a:lnTo>
                  <a:pt x="1494553" y="3138662"/>
                </a:lnTo>
                <a:cubicBezTo>
                  <a:pt x="1531422" y="3024104"/>
                  <a:pt x="1693647" y="3024104"/>
                  <a:pt x="1730253" y="3138662"/>
                </a:cubicBezTo>
                <a:lnTo>
                  <a:pt x="1730253" y="3138662"/>
                </a:lnTo>
                <a:cubicBezTo>
                  <a:pt x="1773443" y="3273499"/>
                  <a:pt x="1972538" y="3241896"/>
                  <a:pt x="1972011" y="3100476"/>
                </a:cubicBezTo>
                <a:lnTo>
                  <a:pt x="1972011" y="3100476"/>
                </a:lnTo>
                <a:cubicBezTo>
                  <a:pt x="1971484" y="2980124"/>
                  <a:pt x="2125809" y="2930087"/>
                  <a:pt x="2196124" y="3027527"/>
                </a:cubicBezTo>
                <a:lnTo>
                  <a:pt x="2196124" y="3027527"/>
                </a:lnTo>
                <a:cubicBezTo>
                  <a:pt x="2278817" y="3142349"/>
                  <a:pt x="2458423" y="3050966"/>
                  <a:pt x="2414180" y="2916393"/>
                </a:cubicBezTo>
                <a:lnTo>
                  <a:pt x="2414180" y="2916393"/>
                </a:lnTo>
                <a:cubicBezTo>
                  <a:pt x="2376521" y="2802097"/>
                  <a:pt x="2507671" y="2706764"/>
                  <a:pt x="2604847" y="2777869"/>
                </a:cubicBezTo>
                <a:lnTo>
                  <a:pt x="2604847" y="2777869"/>
                </a:lnTo>
                <a:cubicBezTo>
                  <a:pt x="2718879" y="2861352"/>
                  <a:pt x="2861353" y="2719142"/>
                  <a:pt x="2777870" y="2604847"/>
                </a:cubicBezTo>
                <a:lnTo>
                  <a:pt x="2777870" y="2604847"/>
                </a:lnTo>
                <a:cubicBezTo>
                  <a:pt x="2706765" y="2507669"/>
                  <a:pt x="2802099" y="2376520"/>
                  <a:pt x="2916394" y="2414179"/>
                </a:cubicBezTo>
                <a:cubicBezTo>
                  <a:pt x="3050704" y="2458422"/>
                  <a:pt x="3142350" y="2278816"/>
                  <a:pt x="3027529" y="2196123"/>
                </a:cubicBezTo>
                <a:lnTo>
                  <a:pt x="3027529" y="2196123"/>
                </a:lnTo>
                <a:cubicBezTo>
                  <a:pt x="2929825" y="2125808"/>
                  <a:pt x="2979862" y="1971483"/>
                  <a:pt x="3100477" y="1972010"/>
                </a:cubicBezTo>
                <a:lnTo>
                  <a:pt x="3100477" y="1972010"/>
                </a:lnTo>
                <a:cubicBezTo>
                  <a:pt x="3241898" y="1972537"/>
                  <a:pt x="3273500" y="1773705"/>
                  <a:pt x="3138664" y="1730252"/>
                </a:cubicBezTo>
                <a:close/>
                <a:moveTo>
                  <a:pt x="1612535" y="2718352"/>
                </a:moveTo>
                <a:cubicBezTo>
                  <a:pt x="1001556" y="2718352"/>
                  <a:pt x="506453" y="2223249"/>
                  <a:pt x="506453" y="1612271"/>
                </a:cubicBezTo>
                <a:cubicBezTo>
                  <a:pt x="506453" y="1001292"/>
                  <a:pt x="1001556" y="506190"/>
                  <a:pt x="1612535" y="506190"/>
                </a:cubicBezTo>
                <a:cubicBezTo>
                  <a:pt x="2223513" y="506190"/>
                  <a:pt x="2718616" y="1001292"/>
                  <a:pt x="2718616" y="1612271"/>
                </a:cubicBezTo>
                <a:cubicBezTo>
                  <a:pt x="2718616" y="2223249"/>
                  <a:pt x="2223513" y="2718352"/>
                  <a:pt x="1612535" y="2718352"/>
                </a:cubicBezTo>
                <a:close/>
              </a:path>
            </a:pathLst>
          </a:custGeom>
          <a:solidFill>
            <a:schemeClr val="accent4"/>
          </a:solidFill>
          <a:ln w="26335" cap="flat">
            <a:noFill/>
            <a:prstDash val="solid"/>
            <a:miter/>
          </a:ln>
        </p:spPr>
        <p:txBody>
          <a:bodyPr rtlCol="0" anchor="ctr"/>
          <a:lstStyle/>
          <a:p>
            <a:endParaRPr lang="zh-CN" altLang="en-US"/>
          </a:p>
        </p:txBody>
      </p:sp>
      <p:sp>
        <p:nvSpPr>
          <p:cNvPr id="3" name="Text12">
            <a:extLst>
              <a:ext uri="{FF2B5EF4-FFF2-40B4-BE49-F238E27FC236}">
                <a16:creationId xmlns:a16="http://schemas.microsoft.com/office/drawing/2014/main" id="{D5B27ABF-7CF3-1823-D2C5-FC86B3B2C612}"/>
              </a:ext>
            </a:extLst>
          </p:cNvPr>
          <p:cNvSpPr txBox="1"/>
          <p:nvPr>
            <p:custDataLst>
              <p:tags r:id="rId13"/>
            </p:custDataLst>
          </p:nvPr>
        </p:nvSpPr>
        <p:spPr>
          <a:xfrm>
            <a:off x="8978822" y="1676402"/>
            <a:ext cx="2947255" cy="1537315"/>
          </a:xfrm>
          <a:prstGeom prst="rect">
            <a:avLst/>
          </a:prstGeom>
          <a:noFill/>
        </p:spPr>
        <p:txBody>
          <a:bodyPr wrap="square" rtlCol="0">
            <a:normAutofit/>
          </a:bodyPr>
          <a:lstStyle/>
          <a:p>
            <a:pPr algn="just">
              <a:lnSpc>
                <a:spcPct val="150000"/>
              </a:lnSpc>
              <a:spcBef>
                <a:spcPts val="100"/>
              </a:spcBef>
              <a:spcAft>
                <a:spcPts val="100"/>
              </a:spcAft>
            </a:pPr>
            <a:endParaRPr lang="zh-CN" altLang="en-US" sz="1400" dirty="0">
              <a:solidFill>
                <a:schemeClr val="bg2"/>
              </a:solidFill>
              <a:latin typeface="思源黑体 Normal" panose="020B0400000000000000" pitchFamily="34" charset="-122"/>
              <a:ea typeface="思源黑体 Normal" panose="020B0400000000000000" pitchFamily="34" charset="-122"/>
            </a:endParaRPr>
          </a:p>
        </p:txBody>
      </p:sp>
      <p:sp>
        <p:nvSpPr>
          <p:cNvPr id="5" name="Text13">
            <a:extLst>
              <a:ext uri="{FF2B5EF4-FFF2-40B4-BE49-F238E27FC236}">
                <a16:creationId xmlns:a16="http://schemas.microsoft.com/office/drawing/2014/main" id="{C9FBD0A8-49B6-4A48-5F66-ED3FC1EA6371}"/>
              </a:ext>
            </a:extLst>
          </p:cNvPr>
          <p:cNvSpPr txBox="1"/>
          <p:nvPr>
            <p:custDataLst>
              <p:tags r:id="rId14"/>
            </p:custDataLst>
          </p:nvPr>
        </p:nvSpPr>
        <p:spPr>
          <a:xfrm>
            <a:off x="9355700" y="1364271"/>
            <a:ext cx="2179965" cy="312131"/>
          </a:xfrm>
          <a:prstGeom prst="rect">
            <a:avLst/>
          </a:prstGeom>
          <a:noFill/>
        </p:spPr>
        <p:txBody>
          <a:bodyPr wrap="square" rtlCol="0" anchor="ctr" anchorCtr="0">
            <a:normAutofit fontScale="70000" lnSpcReduction="20000"/>
          </a:bodyPr>
          <a:lstStyle/>
          <a:p>
            <a:pPr algn="ctr" fontAlgn="ctr">
              <a:lnSpc>
                <a:spcPct val="120000"/>
              </a:lnSpc>
            </a:pPr>
            <a:r>
              <a:rPr lang="zh-CN" altLang="en-US" sz="2000" b="1" dirty="0">
                <a:latin typeface="思源黑体 Normal" panose="020B0400000000000000" pitchFamily="34" charset="-122"/>
                <a:ea typeface="思源黑体 Normal" panose="020B0400000000000000" pitchFamily="34" charset="-122"/>
              </a:rPr>
              <a:t>持续扩展与创新</a:t>
            </a:r>
          </a:p>
        </p:txBody>
      </p:sp>
      <p:pic>
        <p:nvPicPr>
          <p:cNvPr id="13" name="Shape1">
            <a:extLst>
              <a:ext uri="{FF2B5EF4-FFF2-40B4-BE49-F238E27FC236}">
                <a16:creationId xmlns:a16="http://schemas.microsoft.com/office/drawing/2014/main" id="{7C007DC4-4410-3E01-76D2-7066F947731F}"/>
              </a:ext>
            </a:extLst>
          </p:cNvPr>
          <p:cNvPicPr>
            <a:picLocks/>
          </p:cNvPicPr>
          <p:nvPr>
            <p:custDataLst>
              <p:tags r:id="rId15"/>
            </p:custDataLst>
          </p:nvPr>
        </p:nvPicPr>
        <p:blipFill>
          <a:blip r:embed="rId21">
            <a:extLst>
              <a:ext uri="{96DAC541-7B7A-43D3-8B79-37D633B846F1}">
                <asvg:svgBlip xmlns:asvg="http://schemas.microsoft.com/office/drawing/2016/SVG/main" r:embed="rId22"/>
              </a:ext>
            </a:extLst>
          </a:blip>
          <a:stretch>
            <a:fillRect/>
          </a:stretch>
        </p:blipFill>
        <p:spPr>
          <a:xfrm>
            <a:off x="1274449" y="2727013"/>
            <a:ext cx="867779" cy="866471"/>
          </a:xfrm>
          <a:prstGeom prst="rect">
            <a:avLst/>
          </a:prstGeom>
        </p:spPr>
      </p:pic>
      <p:pic>
        <p:nvPicPr>
          <p:cNvPr id="22" name="Shape2">
            <a:extLst>
              <a:ext uri="{FF2B5EF4-FFF2-40B4-BE49-F238E27FC236}">
                <a16:creationId xmlns:a16="http://schemas.microsoft.com/office/drawing/2014/main" id="{62A901DA-B888-6F9B-0240-722E69337041}"/>
              </a:ext>
            </a:extLst>
          </p:cNvPr>
          <p:cNvPicPr>
            <a:picLocks/>
          </p:cNvPicPr>
          <p:nvPr>
            <p:custDataLst>
              <p:tags r:id="rId16"/>
            </p:custDataLst>
          </p:nvPr>
        </p:nvPicPr>
        <p:blipFill>
          <a:blip r:embed="rId23">
            <a:extLst>
              <a:ext uri="{96DAC541-7B7A-43D3-8B79-37D633B846F1}">
                <asvg:svgBlip xmlns:asvg="http://schemas.microsoft.com/office/drawing/2016/SVG/main" r:embed="rId24"/>
              </a:ext>
            </a:extLst>
          </a:blip>
          <a:stretch>
            <a:fillRect/>
          </a:stretch>
        </p:blipFill>
        <p:spPr>
          <a:xfrm>
            <a:off x="7039708" y="2749585"/>
            <a:ext cx="745884" cy="821324"/>
          </a:xfrm>
          <a:prstGeom prst="rect">
            <a:avLst/>
          </a:prstGeom>
        </p:spPr>
      </p:pic>
      <p:pic>
        <p:nvPicPr>
          <p:cNvPr id="24" name="Shape3">
            <a:extLst>
              <a:ext uri="{FF2B5EF4-FFF2-40B4-BE49-F238E27FC236}">
                <a16:creationId xmlns:a16="http://schemas.microsoft.com/office/drawing/2014/main" id="{AD461040-5F7E-98E4-7ACE-8F1F75E181F7}"/>
              </a:ext>
            </a:extLst>
          </p:cNvPr>
          <p:cNvPicPr>
            <a:picLocks/>
          </p:cNvPicPr>
          <p:nvPr>
            <p:custDataLst>
              <p:tags r:id="rId17"/>
            </p:custDataLst>
          </p:nvPr>
        </p:nvPicPr>
        <p:blipFill>
          <a:blip r:embed="rId25">
            <a:extLst>
              <a:ext uri="{96DAC541-7B7A-43D3-8B79-37D633B846F1}">
                <asvg:svgBlip xmlns:asvg="http://schemas.microsoft.com/office/drawing/2016/SVG/main" r:embed="rId26"/>
              </a:ext>
            </a:extLst>
          </a:blip>
          <a:stretch>
            <a:fillRect/>
          </a:stretch>
        </p:blipFill>
        <p:spPr>
          <a:xfrm>
            <a:off x="4162253" y="4223377"/>
            <a:ext cx="868159" cy="867304"/>
          </a:xfrm>
          <a:prstGeom prst="rect">
            <a:avLst/>
          </a:prstGeom>
        </p:spPr>
      </p:pic>
      <p:pic>
        <p:nvPicPr>
          <p:cNvPr id="26" name="Shape4">
            <a:extLst>
              <a:ext uri="{FF2B5EF4-FFF2-40B4-BE49-F238E27FC236}">
                <a16:creationId xmlns:a16="http://schemas.microsoft.com/office/drawing/2014/main" id="{FEAD2D73-EB07-2A28-A2D2-411F0E273C5D}"/>
              </a:ext>
            </a:extLst>
          </p:cNvPr>
          <p:cNvPicPr>
            <a:picLocks/>
          </p:cNvPicPr>
          <p:nvPr>
            <p:custDataLst>
              <p:tags r:id="rId18"/>
            </p:custDataLst>
          </p:nvPr>
        </p:nvPicPr>
        <p:blipFill>
          <a:blip r:embed="rId27">
            <a:extLst>
              <a:ext uri="{96DAC541-7B7A-43D3-8B79-37D633B846F1}">
                <asvg:svgBlip xmlns:asvg="http://schemas.microsoft.com/office/drawing/2016/SVG/main" r:embed="rId28"/>
              </a:ext>
            </a:extLst>
          </a:blip>
          <a:stretch>
            <a:fillRect/>
          </a:stretch>
        </p:blipFill>
        <p:spPr>
          <a:xfrm>
            <a:off x="10011853" y="4223199"/>
            <a:ext cx="867660" cy="867660"/>
          </a:xfrm>
          <a:prstGeom prst="rect">
            <a:avLst/>
          </a:prstGeom>
        </p:spPr>
      </p:pic>
      <p:sp>
        <p:nvSpPr>
          <p:cNvPr id="29" name="Text 6">
            <a:extLst>
              <a:ext uri="{FF2B5EF4-FFF2-40B4-BE49-F238E27FC236}">
                <a16:creationId xmlns:a16="http://schemas.microsoft.com/office/drawing/2014/main" id="{009B0D0F-814A-BF7E-AC56-1C15D3E2A0BF}"/>
              </a:ext>
            </a:extLst>
          </p:cNvPr>
          <p:cNvSpPr/>
          <p:nvPr/>
        </p:nvSpPr>
        <p:spPr>
          <a:xfrm>
            <a:off x="6104663" y="4860479"/>
            <a:ext cx="2798064" cy="1786515"/>
          </a:xfrm>
          <a:prstGeom prst="rect">
            <a:avLst/>
          </a:prstGeom>
          <a:noFill/>
          <a:ln/>
        </p:spPr>
        <p:txBody>
          <a:bodyPr wrap="square" lIns="95250" tIns="95250" rIns="95250" bIns="95250" rtlCol="0" anchor="t">
            <a:spAutoFit/>
          </a:bodyPr>
          <a:lstStyle/>
          <a:p>
            <a:pPr marL="0" indent="0" algn="just">
              <a:lnSpc>
                <a:spcPct val="130000"/>
              </a:lnSpc>
              <a:spcBef>
                <a:spcPts val="375"/>
              </a:spcBef>
              <a:buNone/>
            </a:pPr>
            <a:r>
              <a:rPr lang="en-US" sz="1350" dirty="0">
                <a:solidFill>
                  <a:schemeClr val="bg2"/>
                </a:solidFill>
                <a:latin typeface="思源黑体 Normal" panose="020B0400000000000000" pitchFamily="34" charset="-122"/>
                <a:ea typeface="思源黑体 Normal" panose="020B0400000000000000" pitchFamily="34" charset="-122"/>
              </a:rPr>
              <a:t>2021年2月，名创优品在美国纽交所成功上市，发行价为20美元。此次上市不仅是公司发展的里程碑，也进一步提升了其全球的品牌知名度和影响力，为其后续的资本运作打下坚实基础。</a:t>
            </a:r>
          </a:p>
        </p:txBody>
      </p:sp>
      <p:sp>
        <p:nvSpPr>
          <p:cNvPr id="30" name="Text 8">
            <a:extLst>
              <a:ext uri="{FF2B5EF4-FFF2-40B4-BE49-F238E27FC236}">
                <a16:creationId xmlns:a16="http://schemas.microsoft.com/office/drawing/2014/main" id="{08106596-5824-1368-FCE6-650F5A5E04B4}"/>
              </a:ext>
            </a:extLst>
          </p:cNvPr>
          <p:cNvSpPr/>
          <p:nvPr/>
        </p:nvSpPr>
        <p:spPr>
          <a:xfrm>
            <a:off x="9121786" y="1676402"/>
            <a:ext cx="2798064" cy="1520353"/>
          </a:xfrm>
          <a:prstGeom prst="rect">
            <a:avLst/>
          </a:prstGeom>
          <a:noFill/>
          <a:ln/>
        </p:spPr>
        <p:txBody>
          <a:bodyPr wrap="square" lIns="95250" tIns="95250" rIns="95250" bIns="95250" rtlCol="0" anchor="t">
            <a:spAutoFit/>
          </a:bodyPr>
          <a:lstStyle/>
          <a:p>
            <a:pPr marL="0" indent="0" algn="just">
              <a:lnSpc>
                <a:spcPct val="130000"/>
              </a:lnSpc>
              <a:buNone/>
            </a:pPr>
            <a:r>
              <a:rPr lang="en-US" sz="1350" dirty="0">
                <a:solidFill>
                  <a:schemeClr val="bg2"/>
                </a:solidFill>
                <a:latin typeface="思源黑体 Normal" panose="020B0400000000000000" pitchFamily="34" charset="-122"/>
                <a:ea typeface="思源黑体 Normal" panose="020B0400000000000000" pitchFamily="34" charset="-122"/>
              </a:rPr>
              <a:t>上市后，名创优品继续在全球范围内进行门店扩展，并不断推出符合市场需求的新产品和服务。通过精准定位潮流生活商品领域，名创优品保持了品牌的活力和市场竞争力</a:t>
            </a:r>
            <a:endParaRPr lang="en-US" sz="1500" dirty="0"/>
          </a:p>
        </p:txBody>
      </p:sp>
      <p:pic>
        <p:nvPicPr>
          <p:cNvPr id="31" name="图片 30">
            <a:extLst>
              <a:ext uri="{FF2B5EF4-FFF2-40B4-BE49-F238E27FC236}">
                <a16:creationId xmlns:a16="http://schemas.microsoft.com/office/drawing/2014/main" id="{80CD70AB-87B1-6047-21AF-C53F934C74CD}"/>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3085555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1"/>
          <p:cNvSpPr/>
          <p:nvPr>
            <p:custDataLst>
              <p:tags r:id="rId2"/>
            </p:custDataLst>
          </p:nvPr>
        </p:nvSpPr>
        <p:spPr>
          <a:xfrm>
            <a:off x="874713" y="2291790"/>
            <a:ext cx="3360547" cy="4049352"/>
          </a:xfrm>
          <a:prstGeom prst="rect">
            <a:avLst/>
          </a:prstGeom>
          <a:gradFill flip="none" rotWithShape="1">
            <a:gsLst>
              <a:gs pos="7000">
                <a:schemeClr val="bg1">
                  <a:alpha val="0"/>
                </a:schemeClr>
              </a:gs>
              <a:gs pos="76000">
                <a:schemeClr val="accent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7" name="Text2"/>
          <p:cNvSpPr/>
          <p:nvPr>
            <p:custDataLst>
              <p:tags r:id="rId3"/>
            </p:custDataLst>
          </p:nvPr>
        </p:nvSpPr>
        <p:spPr>
          <a:xfrm>
            <a:off x="4433189" y="2291790"/>
            <a:ext cx="3360547" cy="4049352"/>
          </a:xfrm>
          <a:prstGeom prst="rect">
            <a:avLst/>
          </a:prstGeom>
          <a:gradFill flip="none" rotWithShape="1">
            <a:gsLst>
              <a:gs pos="7000">
                <a:schemeClr val="bg1">
                  <a:alpha val="0"/>
                </a:schemeClr>
              </a:gs>
              <a:gs pos="76000">
                <a:schemeClr val="accent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8" name="Text3"/>
          <p:cNvSpPr/>
          <p:nvPr>
            <p:custDataLst>
              <p:tags r:id="rId4"/>
            </p:custDataLst>
          </p:nvPr>
        </p:nvSpPr>
        <p:spPr>
          <a:xfrm>
            <a:off x="7991666" y="2291790"/>
            <a:ext cx="3360547" cy="4049352"/>
          </a:xfrm>
          <a:prstGeom prst="rect">
            <a:avLst/>
          </a:prstGeom>
          <a:gradFill flip="none" rotWithShape="1">
            <a:gsLst>
              <a:gs pos="7000">
                <a:schemeClr val="bg1">
                  <a:alpha val="0"/>
                </a:schemeClr>
              </a:gs>
              <a:gs pos="76000">
                <a:schemeClr val="accent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cxnSp>
        <p:nvCxnSpPr>
          <p:cNvPr id="83" name="Text4"/>
          <p:cNvCxnSpPr>
            <a:cxnSpLocks/>
          </p:cNvCxnSpPr>
          <p:nvPr>
            <p:custDataLst>
              <p:tags r:id="rId5"/>
            </p:custDataLst>
          </p:nvPr>
        </p:nvCxnSpPr>
        <p:spPr>
          <a:xfrm>
            <a:off x="874713" y="6341142"/>
            <a:ext cx="336054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6" name="Text5"/>
          <p:cNvCxnSpPr>
            <a:cxnSpLocks/>
          </p:cNvCxnSpPr>
          <p:nvPr>
            <p:custDataLst>
              <p:tags r:id="rId6"/>
            </p:custDataLst>
          </p:nvPr>
        </p:nvCxnSpPr>
        <p:spPr>
          <a:xfrm>
            <a:off x="4433189" y="6341142"/>
            <a:ext cx="336054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7" name="Text6"/>
          <p:cNvCxnSpPr>
            <a:cxnSpLocks/>
          </p:cNvCxnSpPr>
          <p:nvPr>
            <p:custDataLst>
              <p:tags r:id="rId7"/>
            </p:custDataLst>
          </p:nvPr>
        </p:nvCxnSpPr>
        <p:spPr>
          <a:xfrm>
            <a:off x="7991666" y="6341142"/>
            <a:ext cx="3360547"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3" name="Text7"/>
          <p:cNvGrpSpPr/>
          <p:nvPr>
            <p:custDataLst>
              <p:tags r:id="rId8"/>
            </p:custDataLst>
          </p:nvPr>
        </p:nvGrpSpPr>
        <p:grpSpPr>
          <a:xfrm>
            <a:off x="5355784" y="1558473"/>
            <a:ext cx="1515356" cy="1515683"/>
            <a:chOff x="2017184" y="1561151"/>
            <a:chExt cx="2219534" cy="2220014"/>
          </a:xfrm>
          <a:effectLst>
            <a:outerShdw blurRad="495300" dist="241300" dir="5400000" sx="95000" sy="95000" algn="t" rotWithShape="0">
              <a:schemeClr val="accent1">
                <a:lumMod val="75000"/>
                <a:alpha val="40000"/>
              </a:schemeClr>
            </a:outerShdw>
          </a:effectLst>
        </p:grpSpPr>
        <p:sp>
          <p:nvSpPr>
            <p:cNvPr id="34" name="椭圆 33"/>
            <p:cNvSpPr/>
            <p:nvPr/>
          </p:nvSpPr>
          <p:spPr>
            <a:xfrm>
              <a:off x="2128666" y="1691640"/>
              <a:ext cx="2108052" cy="2089525"/>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35" name="任意多边形: 形状 34"/>
            <p:cNvSpPr/>
            <p:nvPr/>
          </p:nvSpPr>
          <p:spPr>
            <a:xfrm>
              <a:off x="2047194" y="1591140"/>
              <a:ext cx="2163261" cy="216421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36" name="任意多边形: 形状 35"/>
            <p:cNvSpPr/>
            <p:nvPr/>
          </p:nvSpPr>
          <p:spPr>
            <a:xfrm>
              <a:off x="2017184" y="1561151"/>
              <a:ext cx="2188461" cy="2189420"/>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solidFill>
              <a:schemeClr val="accent1"/>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37" name="任意多边形: 形状 36"/>
            <p:cNvSpPr/>
            <p:nvPr/>
          </p:nvSpPr>
          <p:spPr>
            <a:xfrm>
              <a:off x="3311695" y="2856616"/>
              <a:ext cx="829854" cy="83022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0000"/>
                    <a:lumOff val="60000"/>
                  </a:schemeClr>
                </a:gs>
                <a:gs pos="63000">
                  <a:schemeClr val="accent1">
                    <a:lumMod val="40000"/>
                    <a:lumOff val="60000"/>
                  </a:schemeClr>
                </a:gs>
              </a:gsLst>
              <a:lin ang="2700000" scaled="1"/>
            </a:gra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grpSp>
      <p:cxnSp>
        <p:nvCxnSpPr>
          <p:cNvPr id="93" name="Text8"/>
          <p:cNvCxnSpPr/>
          <p:nvPr>
            <p:custDataLst>
              <p:tags r:id="rId9"/>
            </p:custDataLst>
          </p:nvPr>
        </p:nvCxnSpPr>
        <p:spPr>
          <a:xfrm>
            <a:off x="2361756" y="4274820"/>
            <a:ext cx="386461"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Text9"/>
          <p:cNvCxnSpPr/>
          <p:nvPr>
            <p:custDataLst>
              <p:tags r:id="rId10"/>
            </p:custDataLst>
          </p:nvPr>
        </p:nvCxnSpPr>
        <p:spPr>
          <a:xfrm>
            <a:off x="9478709" y="4274820"/>
            <a:ext cx="386461"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Text10"/>
          <p:cNvCxnSpPr/>
          <p:nvPr>
            <p:custDataLst>
              <p:tags r:id="rId11"/>
            </p:custDataLst>
          </p:nvPr>
        </p:nvCxnSpPr>
        <p:spPr>
          <a:xfrm>
            <a:off x="5920232" y="4274820"/>
            <a:ext cx="386461"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Text11">
            <a:extLst>
              <a:ext uri="{FF2B5EF4-FFF2-40B4-BE49-F238E27FC236}">
                <a16:creationId xmlns:a16="http://schemas.microsoft.com/office/drawing/2014/main" id="{89AEDA48-710C-ABC8-4E73-EB84E4E3F0F3}"/>
              </a:ext>
            </a:extLst>
          </p:cNvPr>
          <p:cNvGrpSpPr/>
          <p:nvPr>
            <p:custDataLst>
              <p:tags r:id="rId12"/>
            </p:custDataLst>
          </p:nvPr>
        </p:nvGrpSpPr>
        <p:grpSpPr>
          <a:xfrm>
            <a:off x="8875071" y="1558473"/>
            <a:ext cx="1515356" cy="1515684"/>
            <a:chOff x="2017184" y="1561151"/>
            <a:chExt cx="2219535" cy="2220015"/>
          </a:xfrm>
          <a:effectLst>
            <a:outerShdw blurRad="495300" dist="241300" dir="5400000" sx="95000" sy="95000" algn="t" rotWithShape="0">
              <a:schemeClr val="accent1">
                <a:lumMod val="75000"/>
                <a:alpha val="40000"/>
              </a:schemeClr>
            </a:outerShdw>
          </a:effectLst>
        </p:grpSpPr>
        <p:sp>
          <p:nvSpPr>
            <p:cNvPr id="14" name="椭圆 13">
              <a:extLst>
                <a:ext uri="{FF2B5EF4-FFF2-40B4-BE49-F238E27FC236}">
                  <a16:creationId xmlns:a16="http://schemas.microsoft.com/office/drawing/2014/main" id="{74FCE8CE-CE83-CAF1-4D43-0D989EC81656}"/>
                </a:ext>
              </a:extLst>
            </p:cNvPr>
            <p:cNvSpPr/>
            <p:nvPr/>
          </p:nvSpPr>
          <p:spPr>
            <a:xfrm>
              <a:off x="2128666" y="1691640"/>
              <a:ext cx="2108053" cy="2089526"/>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5" name="任意多边形: 形状 14">
              <a:extLst>
                <a:ext uri="{FF2B5EF4-FFF2-40B4-BE49-F238E27FC236}">
                  <a16:creationId xmlns:a16="http://schemas.microsoft.com/office/drawing/2014/main" id="{1BBE4C09-8EE7-CDB6-5FBB-CF62E3EF30B4}"/>
                </a:ext>
              </a:extLst>
            </p:cNvPr>
            <p:cNvSpPr/>
            <p:nvPr/>
          </p:nvSpPr>
          <p:spPr>
            <a:xfrm>
              <a:off x="2047194" y="1591140"/>
              <a:ext cx="2163261" cy="216421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16" name="任意多边形: 形状 15">
              <a:extLst>
                <a:ext uri="{FF2B5EF4-FFF2-40B4-BE49-F238E27FC236}">
                  <a16:creationId xmlns:a16="http://schemas.microsoft.com/office/drawing/2014/main" id="{8B709C4C-0EF7-C0FB-C954-57AB32762D1E}"/>
                </a:ext>
              </a:extLst>
            </p:cNvPr>
            <p:cNvSpPr/>
            <p:nvPr/>
          </p:nvSpPr>
          <p:spPr>
            <a:xfrm>
              <a:off x="2017184" y="1561151"/>
              <a:ext cx="2188461" cy="2189420"/>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solidFill>
              <a:schemeClr val="accent1"/>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17" name="任意多边形: 形状 16">
              <a:extLst>
                <a:ext uri="{FF2B5EF4-FFF2-40B4-BE49-F238E27FC236}">
                  <a16:creationId xmlns:a16="http://schemas.microsoft.com/office/drawing/2014/main" id="{D510E6E3-F96D-2385-EC66-FA731FFE1440}"/>
                </a:ext>
              </a:extLst>
            </p:cNvPr>
            <p:cNvSpPr/>
            <p:nvPr/>
          </p:nvSpPr>
          <p:spPr>
            <a:xfrm>
              <a:off x="3311695" y="2856616"/>
              <a:ext cx="829854" cy="83022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0000"/>
                    <a:lumOff val="60000"/>
                  </a:schemeClr>
                </a:gs>
                <a:gs pos="63000">
                  <a:schemeClr val="accent1">
                    <a:lumMod val="40000"/>
                    <a:lumOff val="60000"/>
                  </a:schemeClr>
                </a:gs>
              </a:gsLst>
              <a:lin ang="2700000" scaled="1"/>
            </a:gra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grpSp>
      <p:grpSp>
        <p:nvGrpSpPr>
          <p:cNvPr id="19" name="Text12">
            <a:extLst>
              <a:ext uri="{FF2B5EF4-FFF2-40B4-BE49-F238E27FC236}">
                <a16:creationId xmlns:a16="http://schemas.microsoft.com/office/drawing/2014/main" id="{ACED1F18-2A24-E993-22D2-33A2BD20127F}"/>
              </a:ext>
            </a:extLst>
          </p:cNvPr>
          <p:cNvGrpSpPr/>
          <p:nvPr>
            <p:custDataLst>
              <p:tags r:id="rId13"/>
            </p:custDataLst>
          </p:nvPr>
        </p:nvGrpSpPr>
        <p:grpSpPr>
          <a:xfrm>
            <a:off x="1756307" y="1558473"/>
            <a:ext cx="1515356" cy="1515684"/>
            <a:chOff x="2017184" y="1561151"/>
            <a:chExt cx="2219535" cy="2220015"/>
          </a:xfrm>
          <a:effectLst>
            <a:outerShdw blurRad="495300" dist="241300" dir="5400000" sx="95000" sy="95000" algn="t" rotWithShape="0">
              <a:schemeClr val="accent1">
                <a:lumMod val="75000"/>
                <a:alpha val="40000"/>
              </a:schemeClr>
            </a:outerShdw>
          </a:effectLst>
        </p:grpSpPr>
        <p:sp>
          <p:nvSpPr>
            <p:cNvPr id="20" name="椭圆 19">
              <a:extLst>
                <a:ext uri="{FF2B5EF4-FFF2-40B4-BE49-F238E27FC236}">
                  <a16:creationId xmlns:a16="http://schemas.microsoft.com/office/drawing/2014/main" id="{D424DB3D-47CE-C338-9F4D-650BEE611FE5}"/>
                </a:ext>
              </a:extLst>
            </p:cNvPr>
            <p:cNvSpPr/>
            <p:nvPr/>
          </p:nvSpPr>
          <p:spPr>
            <a:xfrm>
              <a:off x="2128666" y="1691640"/>
              <a:ext cx="2108053" cy="2089526"/>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1" name="任意多边形: 形状 20">
              <a:extLst>
                <a:ext uri="{FF2B5EF4-FFF2-40B4-BE49-F238E27FC236}">
                  <a16:creationId xmlns:a16="http://schemas.microsoft.com/office/drawing/2014/main" id="{38C6BC36-717D-2354-7F83-41A32A4D9CCE}"/>
                </a:ext>
              </a:extLst>
            </p:cNvPr>
            <p:cNvSpPr/>
            <p:nvPr/>
          </p:nvSpPr>
          <p:spPr>
            <a:xfrm>
              <a:off x="2047194" y="1591140"/>
              <a:ext cx="2163261" cy="216421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22" name="任意多边形: 形状 21">
              <a:extLst>
                <a:ext uri="{FF2B5EF4-FFF2-40B4-BE49-F238E27FC236}">
                  <a16:creationId xmlns:a16="http://schemas.microsoft.com/office/drawing/2014/main" id="{F545105E-6F18-00F6-7C3A-735C4663EDBF}"/>
                </a:ext>
              </a:extLst>
            </p:cNvPr>
            <p:cNvSpPr/>
            <p:nvPr/>
          </p:nvSpPr>
          <p:spPr>
            <a:xfrm>
              <a:off x="2017184" y="1561151"/>
              <a:ext cx="2188461" cy="2189420"/>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solidFill>
              <a:schemeClr val="accent1"/>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23" name="任意多边形: 形状 22">
              <a:extLst>
                <a:ext uri="{FF2B5EF4-FFF2-40B4-BE49-F238E27FC236}">
                  <a16:creationId xmlns:a16="http://schemas.microsoft.com/office/drawing/2014/main" id="{2715AF6B-B67C-7F1A-78FE-42970D0C5026}"/>
                </a:ext>
              </a:extLst>
            </p:cNvPr>
            <p:cNvSpPr/>
            <p:nvPr/>
          </p:nvSpPr>
          <p:spPr>
            <a:xfrm>
              <a:off x="3311695" y="2856616"/>
              <a:ext cx="829854" cy="83022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0000"/>
                    <a:lumOff val="60000"/>
                  </a:schemeClr>
                </a:gs>
                <a:gs pos="63000">
                  <a:schemeClr val="accent1">
                    <a:lumMod val="40000"/>
                    <a:lumOff val="60000"/>
                  </a:schemeClr>
                </a:gs>
              </a:gsLst>
              <a:lin ang="2700000" scaled="1"/>
            </a:gra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grpSp>
      <p:sp>
        <p:nvSpPr>
          <p:cNvPr id="4" name="Text13">
            <a:extLst>
              <a:ext uri="{FF2B5EF4-FFF2-40B4-BE49-F238E27FC236}">
                <a16:creationId xmlns:a16="http://schemas.microsoft.com/office/drawing/2014/main" id="{9D1EBD0C-FDB3-5531-FDBA-8F81A05C2382}"/>
              </a:ext>
            </a:extLst>
          </p:cNvPr>
          <p:cNvSpPr txBox="1"/>
          <p:nvPr>
            <p:custDataLst>
              <p:tags r:id="rId14"/>
            </p:custDataLst>
          </p:nvPr>
        </p:nvSpPr>
        <p:spPr>
          <a:xfrm>
            <a:off x="1155920" y="4427852"/>
            <a:ext cx="2996060" cy="1757795"/>
          </a:xfrm>
          <a:prstGeom prst="rect">
            <a:avLst/>
          </a:prstGeom>
          <a:noFill/>
        </p:spPr>
        <p:txBody>
          <a:bodyPr wrap="square" rtlCol="0">
            <a:noAutofit/>
          </a:bodyPr>
          <a:lstStyle/>
          <a:p>
            <a:pPr algn="just">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名创优品的品牌定位是“优质、创意和低价”，致力于为消费者提供具有设计感和实用性的家居用品。通过独特的产品组合和创新的商业模式，名创优品迅速在市场上树立了品牌形象，吸引了大量年轻消费者。</a:t>
            </a:r>
          </a:p>
        </p:txBody>
      </p:sp>
      <p:sp>
        <p:nvSpPr>
          <p:cNvPr id="5" name="Text14">
            <a:extLst>
              <a:ext uri="{FF2B5EF4-FFF2-40B4-BE49-F238E27FC236}">
                <a16:creationId xmlns:a16="http://schemas.microsoft.com/office/drawing/2014/main" id="{DB1B3BD3-2867-F595-AC26-3733861B7FCD}"/>
              </a:ext>
            </a:extLst>
          </p:cNvPr>
          <p:cNvSpPr txBox="1"/>
          <p:nvPr>
            <p:custDataLst>
              <p:tags r:id="rId15"/>
            </p:custDataLst>
          </p:nvPr>
        </p:nvSpPr>
        <p:spPr>
          <a:xfrm>
            <a:off x="4650897" y="4427852"/>
            <a:ext cx="2925130" cy="1757795"/>
          </a:xfrm>
          <a:prstGeom prst="rect">
            <a:avLst/>
          </a:prstGeom>
          <a:noFill/>
        </p:spPr>
        <p:txBody>
          <a:bodyPr wrap="square" rtlCol="0">
            <a:noAutofit/>
          </a:bodyPr>
          <a:lstStyle/>
          <a:p>
            <a:pPr algn="just">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名创优品的目标市场主要集中在年轻人群体，特别是千禧一代和</a:t>
            </a:r>
            <a:r>
              <a:rPr lang="en-US" altLang="zh-CN" sz="1300" dirty="0">
                <a:solidFill>
                  <a:schemeClr val="bg2"/>
                </a:solidFill>
                <a:latin typeface="思源黑体 Normal" panose="020B0400000000000000" pitchFamily="34" charset="-122"/>
                <a:ea typeface="思源黑体 Normal" panose="020B0400000000000000" pitchFamily="34" charset="-122"/>
              </a:rPr>
              <a:t>Z</a:t>
            </a:r>
            <a:r>
              <a:rPr lang="zh-CN" altLang="en-US" sz="1300" dirty="0">
                <a:solidFill>
                  <a:schemeClr val="bg2"/>
                </a:solidFill>
                <a:latin typeface="思源黑体 Normal" panose="020B0400000000000000" pitchFamily="34" charset="-122"/>
                <a:ea typeface="思源黑体 Normal" panose="020B0400000000000000" pitchFamily="34" charset="-122"/>
              </a:rPr>
              <a:t>世代。这一群体追求时尚、个性和高性价比的产品，通过社交媒体和线上营销策略，名创优品有效地触达并吸引这部分消费群体。</a:t>
            </a:r>
          </a:p>
        </p:txBody>
      </p:sp>
      <p:sp>
        <p:nvSpPr>
          <p:cNvPr id="6" name="Text15">
            <a:extLst>
              <a:ext uri="{FF2B5EF4-FFF2-40B4-BE49-F238E27FC236}">
                <a16:creationId xmlns:a16="http://schemas.microsoft.com/office/drawing/2014/main" id="{AD7A3D53-AA3E-1B56-451F-9F81A1F5918E}"/>
              </a:ext>
            </a:extLst>
          </p:cNvPr>
          <p:cNvSpPr txBox="1"/>
          <p:nvPr>
            <p:custDataLst>
              <p:tags r:id="rId16"/>
            </p:custDataLst>
          </p:nvPr>
        </p:nvSpPr>
        <p:spPr>
          <a:xfrm>
            <a:off x="8272874" y="4427853"/>
            <a:ext cx="2798130" cy="1757794"/>
          </a:xfrm>
          <a:prstGeom prst="rect">
            <a:avLst/>
          </a:prstGeom>
          <a:noFill/>
        </p:spPr>
        <p:txBody>
          <a:bodyPr wrap="square" rtlCol="0">
            <a:noAutofit/>
          </a:bodyPr>
          <a:lstStyle/>
          <a:p>
            <a:pPr algn="just">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名创优品的市场覆盖广泛，不仅在亚洲市场取得巨大成功，还积极开拓欧洲和北美市场。其全球化战略使得品牌能够在全球多个国家和地区实现快速扩张，并通过本地化策略适应不同市场的消费习惯</a:t>
            </a:r>
          </a:p>
        </p:txBody>
      </p:sp>
      <p:sp>
        <p:nvSpPr>
          <p:cNvPr id="2" name="Text16">
            <a:extLst>
              <a:ext uri="{FF2B5EF4-FFF2-40B4-BE49-F238E27FC236}">
                <a16:creationId xmlns:a16="http://schemas.microsoft.com/office/drawing/2014/main" id="{639215FC-2989-4123-AD77-7095760358BA}"/>
              </a:ext>
            </a:extLst>
          </p:cNvPr>
          <p:cNvSpPr txBox="1"/>
          <p:nvPr>
            <p:custDataLst>
              <p:tags r:id="rId17"/>
            </p:custDataLst>
          </p:nvPr>
        </p:nvSpPr>
        <p:spPr>
          <a:xfrm>
            <a:off x="1295621" y="3511819"/>
            <a:ext cx="2518730"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品牌定位</a:t>
            </a:r>
          </a:p>
        </p:txBody>
      </p:sp>
      <p:sp>
        <p:nvSpPr>
          <p:cNvPr id="7" name="Text17">
            <a:extLst>
              <a:ext uri="{FF2B5EF4-FFF2-40B4-BE49-F238E27FC236}">
                <a16:creationId xmlns:a16="http://schemas.microsoft.com/office/drawing/2014/main" id="{E189380C-AD87-0D1C-B0C9-45BDD41B3F23}"/>
              </a:ext>
            </a:extLst>
          </p:cNvPr>
          <p:cNvSpPr txBox="1"/>
          <p:nvPr>
            <p:custDataLst>
              <p:tags r:id="rId18"/>
            </p:custDataLst>
          </p:nvPr>
        </p:nvSpPr>
        <p:spPr>
          <a:xfrm>
            <a:off x="4854097" y="3511819"/>
            <a:ext cx="2518730"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目标市场</a:t>
            </a:r>
          </a:p>
        </p:txBody>
      </p:sp>
      <p:sp>
        <p:nvSpPr>
          <p:cNvPr id="8" name="Text18">
            <a:extLst>
              <a:ext uri="{FF2B5EF4-FFF2-40B4-BE49-F238E27FC236}">
                <a16:creationId xmlns:a16="http://schemas.microsoft.com/office/drawing/2014/main" id="{6C7A8D89-F76A-75A5-6744-C528912A7763}"/>
              </a:ext>
            </a:extLst>
          </p:cNvPr>
          <p:cNvSpPr txBox="1"/>
          <p:nvPr>
            <p:custDataLst>
              <p:tags r:id="rId19"/>
            </p:custDataLst>
          </p:nvPr>
        </p:nvSpPr>
        <p:spPr>
          <a:xfrm>
            <a:off x="8412574" y="3511819"/>
            <a:ext cx="2518730"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市场覆盖</a:t>
            </a:r>
          </a:p>
        </p:txBody>
      </p:sp>
      <p:sp>
        <p:nvSpPr>
          <p:cNvPr id="11" name="Text19">
            <a:extLst>
              <a:ext uri="{FF2B5EF4-FFF2-40B4-BE49-F238E27FC236}">
                <a16:creationId xmlns:a16="http://schemas.microsoft.com/office/drawing/2014/main" id="{B080FE90-4CED-CA06-B001-5E94142248CF}"/>
              </a:ext>
            </a:extLst>
          </p:cNvPr>
          <p:cNvSpPr txBox="1"/>
          <p:nvPr>
            <p:custDataLst>
              <p:tags r:id="rId20"/>
            </p:custDataLst>
          </p:nvPr>
        </p:nvSpPr>
        <p:spPr>
          <a:xfrm>
            <a:off x="774686"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品牌定位和目标市场</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18" name="Shape1">
            <a:extLst>
              <a:ext uri="{FF2B5EF4-FFF2-40B4-BE49-F238E27FC236}">
                <a16:creationId xmlns:a16="http://schemas.microsoft.com/office/drawing/2014/main" id="{28A4BB91-3035-2E92-3F21-F68EBE729F2D}"/>
              </a:ext>
            </a:extLst>
          </p:cNvPr>
          <p:cNvPicPr>
            <a:picLocks/>
          </p:cNvPicPr>
          <p:nvPr>
            <p:custDataLst>
              <p:tags r:id="rId21"/>
            </p:custDataLst>
          </p:nvPr>
        </p:nvPicPr>
        <p:blipFill>
          <a:blip r:embed="rId26">
            <a:extLst>
              <a:ext uri="{96DAC541-7B7A-43D3-8B79-37D633B846F1}">
                <asvg:svgBlip xmlns:asvg="http://schemas.microsoft.com/office/drawing/2016/SVG/main" r:embed="rId27"/>
              </a:ext>
            </a:extLst>
          </a:blip>
          <a:stretch>
            <a:fillRect/>
          </a:stretch>
        </p:blipFill>
        <p:spPr>
          <a:xfrm>
            <a:off x="2181404" y="1939699"/>
            <a:ext cx="665162" cy="651762"/>
          </a:xfrm>
          <a:prstGeom prst="rect">
            <a:avLst/>
          </a:prstGeom>
        </p:spPr>
      </p:pic>
      <p:pic>
        <p:nvPicPr>
          <p:cNvPr id="25" name="Shape2">
            <a:extLst>
              <a:ext uri="{FF2B5EF4-FFF2-40B4-BE49-F238E27FC236}">
                <a16:creationId xmlns:a16="http://schemas.microsoft.com/office/drawing/2014/main" id="{31E59427-7BB2-45BA-F5FC-6D75B365060C}"/>
              </a:ext>
            </a:extLst>
          </p:cNvPr>
          <p:cNvPicPr>
            <a:picLocks/>
          </p:cNvPicPr>
          <p:nvPr>
            <p:custDataLst>
              <p:tags r:id="rId22"/>
            </p:custDataLst>
          </p:nvPr>
        </p:nvPicPr>
        <p:blipFill>
          <a:blip r:embed="rId28">
            <a:extLst>
              <a:ext uri="{96DAC541-7B7A-43D3-8B79-37D633B846F1}">
                <asvg:svgBlip xmlns:asvg="http://schemas.microsoft.com/office/drawing/2016/SVG/main" r:embed="rId29"/>
              </a:ext>
            </a:extLst>
          </a:blip>
          <a:stretch>
            <a:fillRect/>
          </a:stretch>
        </p:blipFill>
        <p:spPr>
          <a:xfrm>
            <a:off x="5763419" y="1939699"/>
            <a:ext cx="665162" cy="651762"/>
          </a:xfrm>
          <a:prstGeom prst="rect">
            <a:avLst/>
          </a:prstGeom>
        </p:spPr>
      </p:pic>
      <p:pic>
        <p:nvPicPr>
          <p:cNvPr id="27" name="Shape3">
            <a:extLst>
              <a:ext uri="{FF2B5EF4-FFF2-40B4-BE49-F238E27FC236}">
                <a16:creationId xmlns:a16="http://schemas.microsoft.com/office/drawing/2014/main" id="{5D559B84-FCC0-8BFB-1D45-0E4F21EE385F}"/>
              </a:ext>
            </a:extLst>
          </p:cNvPr>
          <p:cNvPicPr>
            <a:picLocks/>
          </p:cNvPicPr>
          <p:nvPr>
            <p:custDataLst>
              <p:tags r:id="rId23"/>
            </p:custDataLst>
          </p:nvPr>
        </p:nvPicPr>
        <p:blipFill>
          <a:blip r:embed="rId30">
            <a:extLst>
              <a:ext uri="{96DAC541-7B7A-43D3-8B79-37D633B846F1}">
                <asvg:svgBlip xmlns:asvg="http://schemas.microsoft.com/office/drawing/2016/SVG/main" r:embed="rId31"/>
              </a:ext>
            </a:extLst>
          </a:blip>
          <a:stretch>
            <a:fillRect/>
          </a:stretch>
        </p:blipFill>
        <p:spPr>
          <a:xfrm>
            <a:off x="9289560" y="1939699"/>
            <a:ext cx="665162" cy="651762"/>
          </a:xfrm>
          <a:prstGeom prst="rect">
            <a:avLst/>
          </a:prstGeom>
        </p:spPr>
      </p:pic>
      <p:pic>
        <p:nvPicPr>
          <p:cNvPr id="30" name="图片 29">
            <a:extLst>
              <a:ext uri="{FF2B5EF4-FFF2-40B4-BE49-F238E27FC236}">
                <a16:creationId xmlns:a16="http://schemas.microsoft.com/office/drawing/2014/main" id="{200D3EA7-D7D5-A04D-9959-6A5171FF46B7}"/>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1"/>
          <p:cNvSpPr/>
          <p:nvPr>
            <p:custDataLst>
              <p:tags r:id="rId2"/>
            </p:custDataLst>
          </p:nvPr>
        </p:nvSpPr>
        <p:spPr>
          <a:xfrm>
            <a:off x="485642" y="1345581"/>
            <a:ext cx="3499115" cy="1701800"/>
          </a:xfrm>
          <a:prstGeom prst="rect">
            <a:avLst/>
          </a:prstGeom>
          <a:blipFill dpi="0" rotWithShape="0">
            <a:blip r:embed="rId20"/>
            <a:srcRect/>
            <a:stretch>
              <a:fillRect t="-18521" b="-185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0000"/>
              </a:lnSpc>
            </a:pPr>
            <a:endParaRPr lang="zh-CN" altLang="en-US" dirty="0">
              <a:latin typeface="思源黑体 Normal" panose="020B0400000000000000" pitchFamily="34" charset="-122"/>
              <a:ea typeface="思源黑体 Normal" panose="020B0400000000000000" pitchFamily="34" charset="-122"/>
            </a:endParaRPr>
          </a:p>
        </p:txBody>
      </p:sp>
      <p:sp>
        <p:nvSpPr>
          <p:cNvPr id="33" name="Shape2"/>
          <p:cNvSpPr/>
          <p:nvPr>
            <p:custDataLst>
              <p:tags r:id="rId3"/>
            </p:custDataLst>
          </p:nvPr>
        </p:nvSpPr>
        <p:spPr>
          <a:xfrm>
            <a:off x="4360269" y="1345581"/>
            <a:ext cx="3499115" cy="1701800"/>
          </a:xfrm>
          <a:prstGeom prst="rect">
            <a:avLst/>
          </a:prstGeom>
          <a:blipFill dpi="0" rotWithShape="0">
            <a:blip r:embed="rId21"/>
            <a:srcRect/>
            <a:stretch>
              <a:fillRect t="-18521" b="-185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0000"/>
              </a:lnSpc>
            </a:pPr>
            <a:endParaRPr lang="zh-CN" altLang="en-US" dirty="0">
              <a:latin typeface="思源黑体 Normal" panose="020B0400000000000000" pitchFamily="34" charset="-122"/>
              <a:ea typeface="思源黑体 Normal" panose="020B0400000000000000" pitchFamily="34" charset="-122"/>
            </a:endParaRPr>
          </a:p>
        </p:txBody>
      </p:sp>
      <p:sp>
        <p:nvSpPr>
          <p:cNvPr id="34" name="Shape3"/>
          <p:cNvSpPr/>
          <p:nvPr>
            <p:custDataLst>
              <p:tags r:id="rId4"/>
            </p:custDataLst>
          </p:nvPr>
        </p:nvSpPr>
        <p:spPr>
          <a:xfrm>
            <a:off x="8191625" y="1345581"/>
            <a:ext cx="3499115" cy="1701800"/>
          </a:xfrm>
          <a:prstGeom prst="rect">
            <a:avLst/>
          </a:prstGeom>
          <a:blipFill dpi="0" rotWithShape="0">
            <a:blip r:embed="rId22"/>
            <a:srcRect/>
            <a:stretch>
              <a:fillRect t="-104248" b="-1042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0000"/>
              </a:lnSpc>
            </a:pPr>
            <a:endParaRPr lang="zh-CN" altLang="en-US" dirty="0">
              <a:latin typeface="思源黑体 Normal" panose="020B0400000000000000" pitchFamily="34" charset="-122"/>
              <a:ea typeface="思源黑体 Normal" panose="020B0400000000000000" pitchFamily="34" charset="-122"/>
            </a:endParaRPr>
          </a:p>
        </p:txBody>
      </p:sp>
      <p:cxnSp>
        <p:nvCxnSpPr>
          <p:cNvPr id="11" name="Text1"/>
          <p:cNvCxnSpPr/>
          <p:nvPr>
            <p:custDataLst>
              <p:tags r:id="rId5"/>
            </p:custDataLst>
          </p:nvPr>
        </p:nvCxnSpPr>
        <p:spPr>
          <a:xfrm>
            <a:off x="494453"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Text2"/>
          <p:cNvCxnSpPr/>
          <p:nvPr>
            <p:custDataLst>
              <p:tags r:id="rId6"/>
            </p:custDataLst>
          </p:nvPr>
        </p:nvCxnSpPr>
        <p:spPr>
          <a:xfrm>
            <a:off x="4360269"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Text3"/>
          <p:cNvCxnSpPr/>
          <p:nvPr>
            <p:custDataLst>
              <p:tags r:id="rId7"/>
            </p:custDataLst>
          </p:nvPr>
        </p:nvCxnSpPr>
        <p:spPr>
          <a:xfrm>
            <a:off x="8182814"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4"/>
          <p:cNvSpPr txBox="1"/>
          <p:nvPr>
            <p:custDataLst>
              <p:tags r:id="rId8"/>
            </p:custDataLst>
          </p:nvPr>
        </p:nvSpPr>
        <p:spPr>
          <a:xfrm>
            <a:off x="390117" y="4042071"/>
            <a:ext cx="3603199" cy="2327318"/>
          </a:xfrm>
          <a:prstGeom prst="rect">
            <a:avLst/>
          </a:prstGeom>
          <a:noFill/>
        </p:spPr>
        <p:txBody>
          <a:bodyPr wrap="square">
            <a:normAutofit/>
          </a:bodyPr>
          <a:lstStyle/>
          <a:p>
            <a:pPr algn="just"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名创优品的产品以简约、时尚和高品质为核心特点，强调实用与美观的结合。其产品设计简洁大方，注重细节处理，旨在满足年轻消费者对生活品质的追求。</a:t>
            </a:r>
            <a:endParaRPr lang="en-US" altLang="en-US" sz="1400" dirty="0">
              <a:solidFill>
                <a:schemeClr val="bg2"/>
              </a:solidFill>
              <a:latin typeface="思源黑体 Normal" panose="020B0400000000000000" pitchFamily="34" charset="-122"/>
              <a:ea typeface="思源黑体 Normal" panose="020B0400000000000000" pitchFamily="34" charset="-122"/>
              <a:sym typeface="+mn-ea"/>
            </a:endParaRPr>
          </a:p>
        </p:txBody>
      </p:sp>
      <p:sp>
        <p:nvSpPr>
          <p:cNvPr id="24" name="Text5"/>
          <p:cNvSpPr txBox="1"/>
          <p:nvPr>
            <p:custDataLst>
              <p:tags r:id="rId9"/>
            </p:custDataLst>
          </p:nvPr>
        </p:nvSpPr>
        <p:spPr>
          <a:xfrm>
            <a:off x="4256405" y="4041975"/>
            <a:ext cx="3602990" cy="2335750"/>
          </a:xfrm>
          <a:prstGeom prst="rect">
            <a:avLst/>
          </a:prstGeom>
          <a:noFill/>
        </p:spPr>
        <p:txBody>
          <a:bodyPr wrap="square">
            <a:normAutofit/>
          </a:bodyPr>
          <a:lstStyle/>
          <a:p>
            <a:pPr algn="just"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名创优品的设计理念源于“简约、时尚、高品质”，通过简洁的设计语言和高品质的材料选择，为消费者提供既有美感又实用的生活用品。这一理念贯穿于品牌的所有产品线中。</a:t>
            </a:r>
            <a:endParaRPr lang="en-US" altLang="en-US" sz="1400" dirty="0">
              <a:solidFill>
                <a:schemeClr val="bg2"/>
              </a:solidFill>
              <a:latin typeface="思源黑体 Normal" panose="020B0400000000000000" pitchFamily="34" charset="-122"/>
              <a:ea typeface="思源黑体 Normal" panose="020B0400000000000000" pitchFamily="34" charset="-122"/>
              <a:sym typeface="+mn-ea"/>
            </a:endParaRPr>
          </a:p>
        </p:txBody>
      </p:sp>
      <p:sp>
        <p:nvSpPr>
          <p:cNvPr id="26" name="Text6"/>
          <p:cNvSpPr txBox="1"/>
          <p:nvPr>
            <p:custDataLst>
              <p:tags r:id="rId10"/>
            </p:custDataLst>
          </p:nvPr>
        </p:nvSpPr>
        <p:spPr>
          <a:xfrm>
            <a:off x="8122253" y="4042071"/>
            <a:ext cx="3603199" cy="2327318"/>
          </a:xfrm>
          <a:prstGeom prst="rect">
            <a:avLst/>
          </a:prstGeom>
          <a:noFill/>
        </p:spPr>
        <p:txBody>
          <a:bodyPr wrap="square">
            <a:normAutofit/>
          </a:bodyPr>
          <a:lstStyle/>
          <a:p>
            <a:pPr algn="just"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名创优品注重产品的环保性能和可持续发展，多数产品采用可回收材料，减少对环境的影响。公司还积极推广环保理念，鼓励消费者选择环保产品，体现企业社会责任。</a:t>
            </a:r>
            <a:endParaRPr lang="en-US" altLang="en-US" sz="1400" dirty="0">
              <a:solidFill>
                <a:schemeClr val="bg2"/>
              </a:solidFill>
              <a:latin typeface="思源黑体 Normal" panose="020B0400000000000000" pitchFamily="34" charset="-122"/>
              <a:ea typeface="思源黑体 Normal" panose="020B0400000000000000" pitchFamily="34" charset="-122"/>
              <a:sym typeface="+mn-ea"/>
            </a:endParaRPr>
          </a:p>
        </p:txBody>
      </p:sp>
      <p:sp>
        <p:nvSpPr>
          <p:cNvPr id="22" name="Text7"/>
          <p:cNvSpPr txBox="1"/>
          <p:nvPr>
            <p:custDataLst>
              <p:tags r:id="rId11"/>
            </p:custDataLst>
          </p:nvPr>
        </p:nvSpPr>
        <p:spPr>
          <a:xfrm>
            <a:off x="390117" y="3253716"/>
            <a:ext cx="3603199" cy="434991"/>
          </a:xfrm>
          <a:prstGeom prst="rect">
            <a:avLst/>
          </a:prstGeom>
          <a:noFill/>
        </p:spPr>
        <p:txBody>
          <a:bodyPr wrap="square">
            <a:normAutofit/>
          </a:bodyPr>
          <a:lstStyle/>
          <a:p>
            <a:pPr algn="l" fontAlgn="ctr"/>
            <a:r>
              <a:rPr lang="zh-CN" altLang="en-US" sz="2000" b="1" dirty="0">
                <a:solidFill>
                  <a:schemeClr val="tx1"/>
                </a:solidFill>
                <a:latin typeface="思源黑体 Normal" panose="020B0400000000000000" pitchFamily="34" charset="-122"/>
                <a:ea typeface="思源黑体 Normal" panose="020B0400000000000000" pitchFamily="34" charset="-122"/>
                <a:sym typeface="+mn-ea"/>
              </a:rPr>
              <a:t>产品特点</a:t>
            </a:r>
            <a:endParaRPr lang="en-US" altLang="en-US" sz="2000" b="1" dirty="0">
              <a:solidFill>
                <a:schemeClr val="tx1"/>
              </a:solidFill>
              <a:latin typeface="思源黑体 Normal" panose="020B0400000000000000" pitchFamily="34" charset="-122"/>
              <a:ea typeface="思源黑体 Normal" panose="020B0400000000000000" pitchFamily="34" charset="-122"/>
              <a:sym typeface="+mn-ea"/>
            </a:endParaRPr>
          </a:p>
        </p:txBody>
      </p:sp>
      <p:sp>
        <p:nvSpPr>
          <p:cNvPr id="25" name="Text8"/>
          <p:cNvSpPr txBox="1"/>
          <p:nvPr>
            <p:custDataLst>
              <p:tags r:id="rId12"/>
            </p:custDataLst>
          </p:nvPr>
        </p:nvSpPr>
        <p:spPr>
          <a:xfrm>
            <a:off x="4256185" y="3253716"/>
            <a:ext cx="3603199" cy="434991"/>
          </a:xfrm>
          <a:prstGeom prst="rect">
            <a:avLst/>
          </a:prstGeom>
          <a:noFill/>
        </p:spPr>
        <p:txBody>
          <a:bodyPr wrap="square">
            <a:normAutofit/>
          </a:bodyPr>
          <a:lstStyle/>
          <a:p>
            <a:pPr algn="l" fontAlgn="ctr"/>
            <a:r>
              <a:rPr lang="zh-CN" altLang="en-US" sz="2000" b="1" dirty="0">
                <a:latin typeface="思源黑体 Normal" panose="020B0400000000000000" pitchFamily="34" charset="-122"/>
                <a:ea typeface="思源黑体 Normal" panose="020B0400000000000000" pitchFamily="34" charset="-122"/>
                <a:sym typeface="+mn-ea"/>
              </a:rPr>
              <a:t>设计理念</a:t>
            </a:r>
            <a:endParaRPr lang="en-US" altLang="en-US" sz="20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mn-ea"/>
            </a:endParaRPr>
          </a:p>
        </p:txBody>
      </p:sp>
      <p:sp>
        <p:nvSpPr>
          <p:cNvPr id="27" name="Text9"/>
          <p:cNvSpPr txBox="1"/>
          <p:nvPr>
            <p:custDataLst>
              <p:tags r:id="rId13"/>
            </p:custDataLst>
          </p:nvPr>
        </p:nvSpPr>
        <p:spPr>
          <a:xfrm>
            <a:off x="8122253" y="3253716"/>
            <a:ext cx="3603199" cy="434991"/>
          </a:xfrm>
          <a:prstGeom prst="rect">
            <a:avLst/>
          </a:prstGeom>
          <a:noFill/>
        </p:spPr>
        <p:txBody>
          <a:bodyPr wrap="square">
            <a:normAutofit/>
          </a:bodyPr>
          <a:lstStyle/>
          <a:p>
            <a:pPr algn="l" fontAlgn="ctr"/>
            <a:r>
              <a:rPr lang="zh-CN" altLang="en-US" sz="2000" b="1" dirty="0">
                <a:latin typeface="思源黑体 Normal" panose="020B0400000000000000" pitchFamily="34" charset="-122"/>
                <a:ea typeface="思源黑体 Normal" panose="020B0400000000000000" pitchFamily="34" charset="-122"/>
                <a:sym typeface="+mn-ea"/>
              </a:rPr>
              <a:t>环保与可持续发展</a:t>
            </a:r>
            <a:endParaRPr lang="en-US" altLang="en-US" sz="20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mn-ea"/>
            </a:endParaRPr>
          </a:p>
        </p:txBody>
      </p:sp>
      <p:cxnSp>
        <p:nvCxnSpPr>
          <p:cNvPr id="7" name="Text10"/>
          <p:cNvCxnSpPr/>
          <p:nvPr>
            <p:custDataLst>
              <p:tags r:id="rId14"/>
            </p:custDataLst>
          </p:nvPr>
        </p:nvCxnSpPr>
        <p:spPr>
          <a:xfrm>
            <a:off x="485642"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Text11"/>
          <p:cNvCxnSpPr/>
          <p:nvPr>
            <p:custDataLst>
              <p:tags r:id="rId15"/>
            </p:custDataLst>
          </p:nvPr>
        </p:nvCxnSpPr>
        <p:spPr>
          <a:xfrm>
            <a:off x="4360269"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Text12"/>
          <p:cNvCxnSpPr/>
          <p:nvPr>
            <p:custDataLst>
              <p:tags r:id="rId16"/>
            </p:custDataLst>
          </p:nvPr>
        </p:nvCxnSpPr>
        <p:spPr>
          <a:xfrm>
            <a:off x="8234896"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ext13">
            <a:extLst>
              <a:ext uri="{FF2B5EF4-FFF2-40B4-BE49-F238E27FC236}">
                <a16:creationId xmlns:a16="http://schemas.microsoft.com/office/drawing/2014/main" id="{837D44FD-AA81-A4D2-5A82-DCC986CAFF50}"/>
              </a:ext>
            </a:extLst>
          </p:cNvPr>
          <p:cNvSpPr txBox="1"/>
          <p:nvPr>
            <p:custDataLst>
              <p:tags r:id="rId17"/>
            </p:custDataLst>
          </p:nvPr>
        </p:nvSpPr>
        <p:spPr>
          <a:xfrm>
            <a:off x="823720"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产品特点和设计理念</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6" name="图片 5">
            <a:extLst>
              <a:ext uri="{FF2B5EF4-FFF2-40B4-BE49-F238E27FC236}">
                <a16:creationId xmlns:a16="http://schemas.microsoft.com/office/drawing/2014/main" id="{C5232E41-9F28-7A4A-8C26-53CEEA323E92}"/>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175C1040-2F60-9A0C-329E-0937D6C9E84E}"/>
              </a:ext>
            </a:extLst>
          </p:cNvPr>
          <p:cNvSpPr/>
          <p:nvPr/>
        </p:nvSpPr>
        <p:spPr>
          <a:xfrm>
            <a:off x="6041391" y="4661782"/>
            <a:ext cx="6150609" cy="2196219"/>
          </a:xfrm>
          <a:custGeom>
            <a:avLst/>
            <a:gdLst>
              <a:gd name="connsiteX0" fmla="*/ 4870721 w 6150609"/>
              <a:gd name="connsiteY0" fmla="*/ 0 h 2196219"/>
              <a:gd name="connsiteX1" fmla="*/ 6150609 w 6150609"/>
              <a:gd name="connsiteY1" fmla="*/ 0 h 2196219"/>
              <a:gd name="connsiteX2" fmla="*/ 6150609 w 6150609"/>
              <a:gd name="connsiteY2" fmla="*/ 2196219 h 2196219"/>
              <a:gd name="connsiteX3" fmla="*/ 0 w 6150609"/>
              <a:gd name="connsiteY3" fmla="*/ 2196219 h 2196219"/>
              <a:gd name="connsiteX4" fmla="*/ 56789 w 6150609"/>
              <a:gd name="connsiteY4" fmla="*/ 2130660 h 2196219"/>
              <a:gd name="connsiteX5" fmla="*/ 4870721 w 6150609"/>
              <a:gd name="connsiteY5" fmla="*/ 0 h 219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0609" h="2196219">
                <a:moveTo>
                  <a:pt x="4870721" y="0"/>
                </a:moveTo>
                <a:lnTo>
                  <a:pt x="6150609" y="0"/>
                </a:lnTo>
                <a:lnTo>
                  <a:pt x="6150609" y="2196219"/>
                </a:lnTo>
                <a:lnTo>
                  <a:pt x="0" y="2196219"/>
                </a:lnTo>
                <a:lnTo>
                  <a:pt x="56789" y="2130660"/>
                </a:lnTo>
                <a:cubicBezTo>
                  <a:pt x="1246442" y="821751"/>
                  <a:pt x="2962616" y="0"/>
                  <a:pt x="48707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D782D0B9-9B18-1026-D96F-D2671B2CD635}"/>
              </a:ext>
            </a:extLst>
          </p:cNvPr>
          <p:cNvSpPr txBox="1"/>
          <p:nvPr>
            <p:custDataLst>
              <p:tags r:id="rId2"/>
            </p:custDataLst>
          </p:nvPr>
        </p:nvSpPr>
        <p:spPr>
          <a:xfrm>
            <a:off x="952569" y="1172764"/>
            <a:ext cx="1904999" cy="1259734"/>
          </a:xfrm>
          <a:prstGeom prst="rect">
            <a:avLst/>
          </a:prstGeom>
          <a:noFill/>
        </p:spPr>
        <p:txBody>
          <a:bodyPr wrap="square" rtlCol="0" anchor="ct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7200" b="1" dirty="0">
                <a:solidFill>
                  <a:schemeClr val="accent1"/>
                </a:solidFill>
                <a:latin typeface="思源黑体 Normal" panose="020B0400000000000000" pitchFamily="34" charset="-122"/>
                <a:ea typeface="思源黑体 Normal" panose="020B0400000000000000" pitchFamily="34" charset="-122"/>
              </a:rPr>
              <a:t>02</a:t>
            </a:r>
          </a:p>
        </p:txBody>
      </p:sp>
      <p:sp>
        <p:nvSpPr>
          <p:cNvPr id="3" name="Text2">
            <a:extLst>
              <a:ext uri="{FF2B5EF4-FFF2-40B4-BE49-F238E27FC236}">
                <a16:creationId xmlns:a16="http://schemas.microsoft.com/office/drawing/2014/main" id="{95186D21-71B0-FE57-63BC-C07FD03C2736}"/>
              </a:ext>
            </a:extLst>
          </p:cNvPr>
          <p:cNvSpPr txBox="1"/>
          <p:nvPr>
            <p:custDataLst>
              <p:tags r:id="rId3"/>
            </p:custDataLst>
          </p:nvPr>
        </p:nvSpPr>
        <p:spPr>
          <a:xfrm>
            <a:off x="952569" y="2306763"/>
            <a:ext cx="6514305" cy="1881505"/>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zh-CN" altLang="en-US"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营销环境状况分析</a:t>
            </a:r>
          </a:p>
        </p:txBody>
      </p:sp>
      <p:sp>
        <p:nvSpPr>
          <p:cNvPr id="4" name="Text3">
            <a:extLst>
              <a:ext uri="{FF2B5EF4-FFF2-40B4-BE49-F238E27FC236}">
                <a16:creationId xmlns:a16="http://schemas.microsoft.com/office/drawing/2014/main" id="{A8C161BE-6EDC-6BE1-5019-5BF15A293E1A}"/>
              </a:ext>
            </a:extLst>
          </p:cNvPr>
          <p:cNvSpPr txBox="1"/>
          <p:nvPr>
            <p:custDataLst>
              <p:tags r:id="rId4"/>
            </p:custDataLst>
          </p:nvPr>
        </p:nvSpPr>
        <p:spPr>
          <a:xfrm>
            <a:off x="1105695" y="4328903"/>
            <a:ext cx="5800154" cy="74803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rPr>
              <a:t>Analysis of Marketing Environment Status</a:t>
            </a:r>
            <a:endPar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sym typeface="+mn-ea"/>
            </a:endParaRPr>
          </a:p>
        </p:txBody>
      </p:sp>
      <p:grpSp>
        <p:nvGrpSpPr>
          <p:cNvPr id="5" name="组合 4">
            <a:extLst>
              <a:ext uri="{FF2B5EF4-FFF2-40B4-BE49-F238E27FC236}">
                <a16:creationId xmlns:a16="http://schemas.microsoft.com/office/drawing/2014/main" id="{F3BA757B-4AB1-8BAE-C6E1-519AB576B512}"/>
              </a:ext>
            </a:extLst>
          </p:cNvPr>
          <p:cNvGrpSpPr/>
          <p:nvPr/>
        </p:nvGrpSpPr>
        <p:grpSpPr>
          <a:xfrm>
            <a:off x="1186883" y="2432765"/>
            <a:ext cx="665480" cy="250825"/>
            <a:chOff x="690695" y="266700"/>
            <a:chExt cx="1761702" cy="533400"/>
          </a:xfrm>
        </p:grpSpPr>
        <p:sp>
          <p:nvSpPr>
            <p:cNvPr id="7" name="箭头: V 形 6">
              <a:extLst>
                <a:ext uri="{FF2B5EF4-FFF2-40B4-BE49-F238E27FC236}">
                  <a16:creationId xmlns:a16="http://schemas.microsoft.com/office/drawing/2014/main" id="{AECA0A60-6828-FC12-1F95-46429F5FA77D}"/>
                </a:ext>
              </a:extLst>
            </p:cNvPr>
            <p:cNvSpPr/>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8" name="箭头: V 形 7">
              <a:extLst>
                <a:ext uri="{FF2B5EF4-FFF2-40B4-BE49-F238E27FC236}">
                  <a16:creationId xmlns:a16="http://schemas.microsoft.com/office/drawing/2014/main" id="{9244A6DC-6FC4-3166-6222-9283330993C1}"/>
                </a:ext>
              </a:extLst>
            </p:cNvPr>
            <p:cNvSpPr/>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4716EBA2-D607-E434-8B78-98CBABC86554}"/>
                </a:ext>
              </a:extLst>
            </p:cNvPr>
            <p:cNvSpPr/>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90CFD02B-1931-3CF2-3194-BE3CC1365CCF}"/>
              </a:ext>
            </a:extLst>
          </p:cNvPr>
          <p:cNvSpPr/>
          <p:nvPr/>
        </p:nvSpPr>
        <p:spPr>
          <a:xfrm>
            <a:off x="9965301" y="3346586"/>
            <a:ext cx="1964634" cy="1964634"/>
          </a:xfrm>
          <a:prstGeom prst="ellipse">
            <a:avLst/>
          </a:prstGeom>
          <a:gradFill flip="none" rotWithShape="1">
            <a:gsLst>
              <a:gs pos="0">
                <a:schemeClr val="accent2">
                  <a:alpha val="50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shape 10">
            <a:extLst>
              <a:ext uri="{FF2B5EF4-FFF2-40B4-BE49-F238E27FC236}">
                <a16:creationId xmlns:a16="http://schemas.microsoft.com/office/drawing/2014/main" id="{7619774E-4F7F-C6E6-9D29-2C9BCACA42E2}"/>
              </a:ext>
            </a:extLst>
          </p:cNvPr>
          <p:cNvPicPr>
            <a:picLocks noChangeAspect="1"/>
          </p:cNvPicPr>
          <p:nvPr/>
        </p:nvPicPr>
        <p:blipFill rotWithShape="1">
          <a:blip r:embed="rId7">
            <a:extLst>
              <a:ext uri="{28A0092B-C50C-407E-A947-70E740481C1C}">
                <a14:useLocalDpi xmlns:a14="http://schemas.microsoft.com/office/drawing/2010/main" val="0"/>
              </a:ext>
            </a:extLst>
          </a:blip>
          <a:srcRect l="10632" t="4121" r="9666" b="2782"/>
          <a:stretch/>
        </p:blipFill>
        <p:spPr>
          <a:xfrm>
            <a:off x="8743949" y="2985210"/>
            <a:ext cx="2870677" cy="3353144"/>
          </a:xfrm>
          <a:prstGeom prst="rect">
            <a:avLst/>
          </a:prstGeom>
        </p:spPr>
      </p:pic>
    </p:spTree>
    <p:custDataLst>
      <p:tags r:id="rId1"/>
    </p:custDataLst>
    <p:extLst>
      <p:ext uri="{BB962C8B-B14F-4D97-AF65-F5344CB8AC3E}">
        <p14:creationId xmlns:p14="http://schemas.microsoft.com/office/powerpoint/2010/main" val="28510157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1">
            <a:extLst>
              <a:ext uri="{FF2B5EF4-FFF2-40B4-BE49-F238E27FC236}">
                <a16:creationId xmlns:a16="http://schemas.microsoft.com/office/drawing/2014/main" id="{E9F9809D-61C6-B83A-2855-94F22BF78CD6}"/>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en-US" altLang="zh-CN"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PEST</a:t>
            </a: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分析</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sp>
        <p:nvSpPr>
          <p:cNvPr id="5" name="Text2">
            <a:extLst>
              <a:ext uri="{FF2B5EF4-FFF2-40B4-BE49-F238E27FC236}">
                <a16:creationId xmlns:a16="http://schemas.microsoft.com/office/drawing/2014/main" id="{51BC25AC-9BF8-782E-6311-A511F8313786}"/>
              </a:ext>
            </a:extLst>
          </p:cNvPr>
          <p:cNvSpPr/>
          <p:nvPr>
            <p:custDataLst>
              <p:tags r:id="rId3"/>
            </p:custDataLst>
          </p:nvPr>
        </p:nvSpPr>
        <p:spPr>
          <a:xfrm>
            <a:off x="5943429" y="1257723"/>
            <a:ext cx="1918020" cy="2067278"/>
          </a:xfrm>
          <a:custGeom>
            <a:avLst/>
            <a:gdLst>
              <a:gd name="connsiteX0" fmla="*/ 348957 w 1918020"/>
              <a:gd name="connsiteY0" fmla="*/ 2067278 h 2067278"/>
              <a:gd name="connsiteX1" fmla="*/ 0 w 1918020"/>
              <a:gd name="connsiteY1" fmla="*/ 1215146 h 2067278"/>
              <a:gd name="connsiteX2" fmla="*/ 1214939 w 1918020"/>
              <a:gd name="connsiteY2" fmla="*/ 0 h 2067278"/>
              <a:gd name="connsiteX3" fmla="*/ 1918020 w 1918020"/>
              <a:gd name="connsiteY3" fmla="*/ 223886 h 2067278"/>
              <a:gd name="connsiteX4" fmla="*/ 348957 w 1918020"/>
              <a:gd name="connsiteY4" fmla="*/ 2067278 h 206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020" h="2067278">
                <a:moveTo>
                  <a:pt x="348957" y="2067278"/>
                </a:moveTo>
                <a:cubicBezTo>
                  <a:pt x="133133" y="1848147"/>
                  <a:pt x="0" y="1547151"/>
                  <a:pt x="0" y="1215146"/>
                </a:cubicBezTo>
                <a:cubicBezTo>
                  <a:pt x="0" y="544108"/>
                  <a:pt x="543901" y="0"/>
                  <a:pt x="1214939" y="0"/>
                </a:cubicBezTo>
                <a:cubicBezTo>
                  <a:pt x="1477070" y="0"/>
                  <a:pt x="1719562" y="82898"/>
                  <a:pt x="1918020" y="223886"/>
                </a:cubicBezTo>
                <a:lnTo>
                  <a:pt x="348957" y="2067278"/>
                </a:lnTo>
                <a:close/>
              </a:path>
            </a:pathLst>
          </a:custGeom>
          <a:solidFill>
            <a:schemeClr val="accent1"/>
          </a:solidFill>
          <a:ln w="20673" cap="flat">
            <a:noFill/>
            <a:prstDash val="solid"/>
            <a:miter/>
          </a:ln>
        </p:spPr>
        <p:txBody>
          <a:bodyPr rtlCol="0" anchor="ctr"/>
          <a:lstStyle/>
          <a:p>
            <a:endParaRPr lang="zh-CN" altLang="en-US"/>
          </a:p>
        </p:txBody>
      </p:sp>
      <p:sp>
        <p:nvSpPr>
          <p:cNvPr id="6" name="Text3">
            <a:extLst>
              <a:ext uri="{FF2B5EF4-FFF2-40B4-BE49-F238E27FC236}">
                <a16:creationId xmlns:a16="http://schemas.microsoft.com/office/drawing/2014/main" id="{CC5E8D78-C946-1CDB-93FC-57D063454CDE}"/>
              </a:ext>
            </a:extLst>
          </p:cNvPr>
          <p:cNvSpPr/>
          <p:nvPr>
            <p:custDataLst>
              <p:tags r:id="rId4"/>
            </p:custDataLst>
          </p:nvPr>
        </p:nvSpPr>
        <p:spPr>
          <a:xfrm>
            <a:off x="5474777" y="2442893"/>
            <a:ext cx="1918020" cy="2067278"/>
          </a:xfrm>
          <a:custGeom>
            <a:avLst/>
            <a:gdLst>
              <a:gd name="connsiteX0" fmla="*/ 1569064 w 1918020"/>
              <a:gd name="connsiteY0" fmla="*/ 0 h 2067278"/>
              <a:gd name="connsiteX1" fmla="*/ 1918020 w 1918020"/>
              <a:gd name="connsiteY1" fmla="*/ 852132 h 2067278"/>
              <a:gd name="connsiteX2" fmla="*/ 703081 w 1918020"/>
              <a:gd name="connsiteY2" fmla="*/ 2067278 h 2067278"/>
              <a:gd name="connsiteX3" fmla="*/ 0 w 1918020"/>
              <a:gd name="connsiteY3" fmla="*/ 1843392 h 2067278"/>
              <a:gd name="connsiteX4" fmla="*/ 1569064 w 1918020"/>
              <a:gd name="connsiteY4" fmla="*/ 0 h 206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020" h="2067278">
                <a:moveTo>
                  <a:pt x="1569064" y="0"/>
                </a:moveTo>
                <a:cubicBezTo>
                  <a:pt x="1784888" y="219131"/>
                  <a:pt x="1918020" y="520127"/>
                  <a:pt x="1918020" y="852132"/>
                </a:cubicBezTo>
                <a:cubicBezTo>
                  <a:pt x="1918020" y="1523170"/>
                  <a:pt x="1374120" y="2067278"/>
                  <a:pt x="703081" y="2067278"/>
                </a:cubicBezTo>
                <a:cubicBezTo>
                  <a:pt x="440950" y="2067278"/>
                  <a:pt x="198459" y="1984380"/>
                  <a:pt x="0" y="1843392"/>
                </a:cubicBezTo>
                <a:lnTo>
                  <a:pt x="1569064" y="0"/>
                </a:lnTo>
                <a:close/>
              </a:path>
            </a:pathLst>
          </a:custGeom>
          <a:solidFill>
            <a:schemeClr val="accent2"/>
          </a:solidFill>
          <a:ln w="20673" cap="flat">
            <a:noFill/>
            <a:prstDash val="solid"/>
            <a:miter/>
          </a:ln>
        </p:spPr>
        <p:txBody>
          <a:bodyPr rtlCol="0" anchor="ctr"/>
          <a:lstStyle/>
          <a:p>
            <a:endParaRPr lang="zh-CN" altLang="en-US"/>
          </a:p>
        </p:txBody>
      </p:sp>
      <p:sp>
        <p:nvSpPr>
          <p:cNvPr id="8" name="Text4">
            <a:extLst>
              <a:ext uri="{FF2B5EF4-FFF2-40B4-BE49-F238E27FC236}">
                <a16:creationId xmlns:a16="http://schemas.microsoft.com/office/drawing/2014/main" id="{F2B7A38F-4828-D0EF-3400-6BCE1695E16E}"/>
              </a:ext>
            </a:extLst>
          </p:cNvPr>
          <p:cNvSpPr/>
          <p:nvPr>
            <p:custDataLst>
              <p:tags r:id="rId5"/>
            </p:custDataLst>
          </p:nvPr>
        </p:nvSpPr>
        <p:spPr>
          <a:xfrm>
            <a:off x="4376846" y="3095326"/>
            <a:ext cx="1918020" cy="2067278"/>
          </a:xfrm>
          <a:custGeom>
            <a:avLst/>
            <a:gdLst>
              <a:gd name="connsiteX0" fmla="*/ 348957 w 1918020"/>
              <a:gd name="connsiteY0" fmla="*/ 2067278 h 2067278"/>
              <a:gd name="connsiteX1" fmla="*/ 0 w 1918020"/>
              <a:gd name="connsiteY1" fmla="*/ 1215146 h 2067278"/>
              <a:gd name="connsiteX2" fmla="*/ 1214939 w 1918020"/>
              <a:gd name="connsiteY2" fmla="*/ 0 h 2067278"/>
              <a:gd name="connsiteX3" fmla="*/ 1918020 w 1918020"/>
              <a:gd name="connsiteY3" fmla="*/ 223886 h 2067278"/>
              <a:gd name="connsiteX4" fmla="*/ 348957 w 1918020"/>
              <a:gd name="connsiteY4" fmla="*/ 2067278 h 206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020" h="2067278">
                <a:moveTo>
                  <a:pt x="348957" y="2067278"/>
                </a:moveTo>
                <a:cubicBezTo>
                  <a:pt x="133133" y="1848147"/>
                  <a:pt x="0" y="1547151"/>
                  <a:pt x="0" y="1215146"/>
                </a:cubicBezTo>
                <a:cubicBezTo>
                  <a:pt x="0" y="544108"/>
                  <a:pt x="543901" y="0"/>
                  <a:pt x="1214939" y="0"/>
                </a:cubicBezTo>
                <a:cubicBezTo>
                  <a:pt x="1477070" y="0"/>
                  <a:pt x="1719562" y="82898"/>
                  <a:pt x="1918020" y="223886"/>
                </a:cubicBezTo>
                <a:lnTo>
                  <a:pt x="348957" y="2067278"/>
                </a:lnTo>
                <a:close/>
              </a:path>
            </a:pathLst>
          </a:custGeom>
          <a:solidFill>
            <a:schemeClr val="accent3"/>
          </a:solidFill>
          <a:ln w="20673" cap="flat">
            <a:noFill/>
            <a:prstDash val="solid"/>
            <a:miter/>
          </a:ln>
        </p:spPr>
        <p:txBody>
          <a:bodyPr rtlCol="0" anchor="ctr"/>
          <a:lstStyle/>
          <a:p>
            <a:endParaRPr lang="zh-CN" altLang="en-US"/>
          </a:p>
        </p:txBody>
      </p:sp>
      <p:sp>
        <p:nvSpPr>
          <p:cNvPr id="9" name="Text5">
            <a:extLst>
              <a:ext uri="{FF2B5EF4-FFF2-40B4-BE49-F238E27FC236}">
                <a16:creationId xmlns:a16="http://schemas.microsoft.com/office/drawing/2014/main" id="{7D1833AC-DD51-BF7C-453D-964EC4572CFD}"/>
              </a:ext>
            </a:extLst>
          </p:cNvPr>
          <p:cNvSpPr/>
          <p:nvPr>
            <p:custDataLst>
              <p:tags r:id="rId6"/>
            </p:custDataLst>
          </p:nvPr>
        </p:nvSpPr>
        <p:spPr>
          <a:xfrm>
            <a:off x="3908400" y="4280496"/>
            <a:ext cx="1918020" cy="2067278"/>
          </a:xfrm>
          <a:custGeom>
            <a:avLst/>
            <a:gdLst>
              <a:gd name="connsiteX0" fmla="*/ 1569064 w 1918020"/>
              <a:gd name="connsiteY0" fmla="*/ 0 h 2067278"/>
              <a:gd name="connsiteX1" fmla="*/ 1918020 w 1918020"/>
              <a:gd name="connsiteY1" fmla="*/ 852132 h 2067278"/>
              <a:gd name="connsiteX2" fmla="*/ 703081 w 1918020"/>
              <a:gd name="connsiteY2" fmla="*/ 2067278 h 2067278"/>
              <a:gd name="connsiteX3" fmla="*/ 0 w 1918020"/>
              <a:gd name="connsiteY3" fmla="*/ 1843392 h 2067278"/>
              <a:gd name="connsiteX4" fmla="*/ 1569064 w 1918020"/>
              <a:gd name="connsiteY4" fmla="*/ 0 h 206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020" h="2067278">
                <a:moveTo>
                  <a:pt x="1569064" y="0"/>
                </a:moveTo>
                <a:cubicBezTo>
                  <a:pt x="1784888" y="219132"/>
                  <a:pt x="1918020" y="520127"/>
                  <a:pt x="1918020" y="852132"/>
                </a:cubicBezTo>
                <a:cubicBezTo>
                  <a:pt x="1918020" y="1523170"/>
                  <a:pt x="1374120" y="2067278"/>
                  <a:pt x="703081" y="2067278"/>
                </a:cubicBezTo>
                <a:cubicBezTo>
                  <a:pt x="440950" y="2067278"/>
                  <a:pt x="198459" y="1984380"/>
                  <a:pt x="0" y="1843392"/>
                </a:cubicBezTo>
                <a:lnTo>
                  <a:pt x="1569064" y="0"/>
                </a:lnTo>
                <a:close/>
              </a:path>
            </a:pathLst>
          </a:custGeom>
          <a:solidFill>
            <a:schemeClr val="accent4"/>
          </a:solidFill>
          <a:ln w="20673" cap="flat">
            <a:noFill/>
            <a:prstDash val="solid"/>
            <a:miter/>
          </a:ln>
        </p:spPr>
        <p:txBody>
          <a:bodyPr rtlCol="0" anchor="ctr"/>
          <a:lstStyle/>
          <a:p>
            <a:endParaRPr lang="zh-CN" altLang="en-US"/>
          </a:p>
        </p:txBody>
      </p:sp>
      <p:sp>
        <p:nvSpPr>
          <p:cNvPr id="10" name="Text6">
            <a:extLst>
              <a:ext uri="{FF2B5EF4-FFF2-40B4-BE49-F238E27FC236}">
                <a16:creationId xmlns:a16="http://schemas.microsoft.com/office/drawing/2014/main" id="{432E5E57-4925-7186-7ACA-88EB273E9A69}"/>
              </a:ext>
            </a:extLst>
          </p:cNvPr>
          <p:cNvSpPr/>
          <p:nvPr>
            <p:custDataLst>
              <p:tags r:id="rId7"/>
            </p:custDataLst>
          </p:nvPr>
        </p:nvSpPr>
        <p:spPr>
          <a:xfrm>
            <a:off x="4548016" y="2103032"/>
            <a:ext cx="1278404" cy="20672"/>
          </a:xfrm>
          <a:custGeom>
            <a:avLst/>
            <a:gdLst>
              <a:gd name="connsiteX0" fmla="*/ 0 w 1278404"/>
              <a:gd name="connsiteY0" fmla="*/ 0 h 20672"/>
              <a:gd name="connsiteX1" fmla="*/ 1278405 w 1278404"/>
              <a:gd name="connsiteY1" fmla="*/ 0 h 20672"/>
            </a:gdLst>
            <a:ahLst/>
            <a:cxnLst>
              <a:cxn ang="0">
                <a:pos x="connsiteX0" y="connsiteY0"/>
              </a:cxn>
              <a:cxn ang="0">
                <a:pos x="connsiteX1" y="connsiteY1"/>
              </a:cxn>
            </a:cxnLst>
            <a:rect l="l" t="t" r="r" b="b"/>
            <a:pathLst>
              <a:path w="1278404" h="20672">
                <a:moveTo>
                  <a:pt x="0" y="0"/>
                </a:moveTo>
                <a:lnTo>
                  <a:pt x="1278405" y="0"/>
                </a:lnTo>
              </a:path>
            </a:pathLst>
          </a:custGeom>
          <a:ln w="20673" cap="flat">
            <a:solidFill>
              <a:schemeClr val="accent1"/>
            </a:solidFill>
            <a:prstDash val="solid"/>
            <a:miter/>
          </a:ln>
        </p:spPr>
        <p:txBody>
          <a:bodyPr rtlCol="0" anchor="ctr"/>
          <a:lstStyle/>
          <a:p>
            <a:endParaRPr lang="zh-CN" altLang="en-US"/>
          </a:p>
        </p:txBody>
      </p:sp>
      <p:sp>
        <p:nvSpPr>
          <p:cNvPr id="11" name="Text7">
            <a:extLst>
              <a:ext uri="{FF2B5EF4-FFF2-40B4-BE49-F238E27FC236}">
                <a16:creationId xmlns:a16="http://schemas.microsoft.com/office/drawing/2014/main" id="{428AF824-A49B-0E06-4FEB-4FB4A3A1315C}"/>
              </a:ext>
            </a:extLst>
          </p:cNvPr>
          <p:cNvSpPr/>
          <p:nvPr>
            <p:custDataLst>
              <p:tags r:id="rId8"/>
            </p:custDataLst>
          </p:nvPr>
        </p:nvSpPr>
        <p:spPr>
          <a:xfrm>
            <a:off x="3048000" y="3798200"/>
            <a:ext cx="1278404" cy="20672"/>
          </a:xfrm>
          <a:custGeom>
            <a:avLst/>
            <a:gdLst>
              <a:gd name="connsiteX0" fmla="*/ 0 w 1278404"/>
              <a:gd name="connsiteY0" fmla="*/ 0 h 20672"/>
              <a:gd name="connsiteX1" fmla="*/ 1278405 w 1278404"/>
              <a:gd name="connsiteY1" fmla="*/ 0 h 20672"/>
            </a:gdLst>
            <a:ahLst/>
            <a:cxnLst>
              <a:cxn ang="0">
                <a:pos x="connsiteX0" y="connsiteY0"/>
              </a:cxn>
              <a:cxn ang="0">
                <a:pos x="connsiteX1" y="connsiteY1"/>
              </a:cxn>
            </a:cxnLst>
            <a:rect l="l" t="t" r="r" b="b"/>
            <a:pathLst>
              <a:path w="1278404" h="20672">
                <a:moveTo>
                  <a:pt x="0" y="0"/>
                </a:moveTo>
                <a:lnTo>
                  <a:pt x="1278405" y="0"/>
                </a:lnTo>
              </a:path>
            </a:pathLst>
          </a:custGeom>
          <a:ln w="20673" cap="flat">
            <a:solidFill>
              <a:schemeClr val="accent3"/>
            </a:solidFill>
            <a:prstDash val="solid"/>
            <a:miter/>
          </a:ln>
        </p:spPr>
        <p:txBody>
          <a:bodyPr rtlCol="0" anchor="ctr"/>
          <a:lstStyle/>
          <a:p>
            <a:endParaRPr lang="zh-CN" altLang="en-US"/>
          </a:p>
        </p:txBody>
      </p:sp>
      <p:sp>
        <p:nvSpPr>
          <p:cNvPr id="12" name="Text8">
            <a:extLst>
              <a:ext uri="{FF2B5EF4-FFF2-40B4-BE49-F238E27FC236}">
                <a16:creationId xmlns:a16="http://schemas.microsoft.com/office/drawing/2014/main" id="{41EEC33E-5D34-E52B-A181-16C6605EDE08}"/>
              </a:ext>
            </a:extLst>
          </p:cNvPr>
          <p:cNvSpPr/>
          <p:nvPr>
            <p:custDataLst>
              <p:tags r:id="rId9"/>
            </p:custDataLst>
          </p:nvPr>
        </p:nvSpPr>
        <p:spPr>
          <a:xfrm>
            <a:off x="7359514" y="3913555"/>
            <a:ext cx="1278404" cy="20672"/>
          </a:xfrm>
          <a:custGeom>
            <a:avLst/>
            <a:gdLst>
              <a:gd name="connsiteX0" fmla="*/ 0 w 1278404"/>
              <a:gd name="connsiteY0" fmla="*/ 0 h 20672"/>
              <a:gd name="connsiteX1" fmla="*/ 1278405 w 1278404"/>
              <a:gd name="connsiteY1" fmla="*/ 0 h 20672"/>
            </a:gdLst>
            <a:ahLst/>
            <a:cxnLst>
              <a:cxn ang="0">
                <a:pos x="connsiteX0" y="connsiteY0"/>
              </a:cxn>
              <a:cxn ang="0">
                <a:pos x="connsiteX1" y="connsiteY1"/>
              </a:cxn>
            </a:cxnLst>
            <a:rect l="l" t="t" r="r" b="b"/>
            <a:pathLst>
              <a:path w="1278404" h="20672">
                <a:moveTo>
                  <a:pt x="0" y="0"/>
                </a:moveTo>
                <a:lnTo>
                  <a:pt x="1278405" y="0"/>
                </a:lnTo>
              </a:path>
            </a:pathLst>
          </a:custGeom>
          <a:ln w="20673" cap="flat">
            <a:solidFill>
              <a:schemeClr val="accent2"/>
            </a:solidFill>
            <a:prstDash val="solid"/>
            <a:miter/>
          </a:ln>
        </p:spPr>
        <p:txBody>
          <a:bodyPr rtlCol="0" anchor="ctr"/>
          <a:lstStyle/>
          <a:p>
            <a:endParaRPr lang="zh-CN" altLang="en-US"/>
          </a:p>
        </p:txBody>
      </p:sp>
      <p:sp>
        <p:nvSpPr>
          <p:cNvPr id="13" name="Text9">
            <a:extLst>
              <a:ext uri="{FF2B5EF4-FFF2-40B4-BE49-F238E27FC236}">
                <a16:creationId xmlns:a16="http://schemas.microsoft.com/office/drawing/2014/main" id="{90D80F4D-8099-CF0F-D947-9B74959D05FC}"/>
              </a:ext>
            </a:extLst>
          </p:cNvPr>
          <p:cNvSpPr/>
          <p:nvPr>
            <p:custDataLst>
              <p:tags r:id="rId10"/>
            </p:custDataLst>
          </p:nvPr>
        </p:nvSpPr>
        <p:spPr>
          <a:xfrm>
            <a:off x="5859497" y="5775965"/>
            <a:ext cx="1278404" cy="20672"/>
          </a:xfrm>
          <a:custGeom>
            <a:avLst/>
            <a:gdLst>
              <a:gd name="connsiteX0" fmla="*/ 0 w 1278404"/>
              <a:gd name="connsiteY0" fmla="*/ 0 h 20672"/>
              <a:gd name="connsiteX1" fmla="*/ 1278405 w 1278404"/>
              <a:gd name="connsiteY1" fmla="*/ 0 h 20672"/>
            </a:gdLst>
            <a:ahLst/>
            <a:cxnLst>
              <a:cxn ang="0">
                <a:pos x="connsiteX0" y="connsiteY0"/>
              </a:cxn>
              <a:cxn ang="0">
                <a:pos x="connsiteX1" y="connsiteY1"/>
              </a:cxn>
            </a:cxnLst>
            <a:rect l="l" t="t" r="r" b="b"/>
            <a:pathLst>
              <a:path w="1278404" h="20672">
                <a:moveTo>
                  <a:pt x="0" y="0"/>
                </a:moveTo>
                <a:lnTo>
                  <a:pt x="1278405" y="0"/>
                </a:lnTo>
              </a:path>
            </a:pathLst>
          </a:custGeom>
          <a:ln w="20673" cap="flat">
            <a:solidFill>
              <a:schemeClr val="accent4"/>
            </a:solidFill>
            <a:prstDash val="solid"/>
            <a:miter/>
          </a:ln>
        </p:spPr>
        <p:txBody>
          <a:bodyPr rtlCol="0" anchor="ctr"/>
          <a:lstStyle/>
          <a:p>
            <a:endParaRPr lang="zh-CN" altLang="en-US"/>
          </a:p>
        </p:txBody>
      </p:sp>
      <p:sp>
        <p:nvSpPr>
          <p:cNvPr id="14" name="Text10">
            <a:extLst>
              <a:ext uri="{FF2B5EF4-FFF2-40B4-BE49-F238E27FC236}">
                <a16:creationId xmlns:a16="http://schemas.microsoft.com/office/drawing/2014/main" id="{B2ED020D-16A8-71AF-7077-E4462C457650}"/>
              </a:ext>
            </a:extLst>
          </p:cNvPr>
          <p:cNvSpPr txBox="1"/>
          <p:nvPr>
            <p:custDataLst>
              <p:tags r:id="rId11"/>
            </p:custDataLst>
          </p:nvPr>
        </p:nvSpPr>
        <p:spPr>
          <a:xfrm>
            <a:off x="281596" y="2186893"/>
            <a:ext cx="5551309" cy="745839"/>
          </a:xfrm>
          <a:prstGeom prst="rect">
            <a:avLst/>
          </a:prstGeom>
          <a:noFill/>
        </p:spPr>
        <p:txBody>
          <a:bodyPr wrap="square" rtlCol="0">
            <a:noAutofit/>
          </a:bodyPr>
          <a:lstStyle/>
          <a:p>
            <a:pPr algn="r">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政府对消费市场的监管政策对名创优品的营销策略有直接影响。例如，食品安全法规的调整可能影响其产品准入和销售。此外，国际贸易政策的变化也会影响其全球市场的拓展和供应链管理。</a:t>
            </a:r>
          </a:p>
        </p:txBody>
      </p:sp>
      <p:sp>
        <p:nvSpPr>
          <p:cNvPr id="16" name="Text11">
            <a:extLst>
              <a:ext uri="{FF2B5EF4-FFF2-40B4-BE49-F238E27FC236}">
                <a16:creationId xmlns:a16="http://schemas.microsoft.com/office/drawing/2014/main" id="{311EFF33-B9D1-BC5B-5258-F3916E8B7A0C}"/>
              </a:ext>
            </a:extLst>
          </p:cNvPr>
          <p:cNvSpPr txBox="1"/>
          <p:nvPr>
            <p:custDataLst>
              <p:tags r:id="rId12"/>
            </p:custDataLst>
          </p:nvPr>
        </p:nvSpPr>
        <p:spPr>
          <a:xfrm>
            <a:off x="1942011" y="1637814"/>
            <a:ext cx="3851809" cy="460375"/>
          </a:xfrm>
          <a:prstGeom prst="rect">
            <a:avLst/>
          </a:prstGeom>
          <a:noFill/>
        </p:spPr>
        <p:txBody>
          <a:bodyPr wrap="square" rtlCol="0" anchor="ctr" anchorCtr="0">
            <a:normAutofit/>
          </a:bodyPr>
          <a:lstStyle/>
          <a:p>
            <a:pPr algn="r" fontAlgn="ctr"/>
            <a:r>
              <a:rPr lang="zh-CN" altLang="en-US" sz="2000" b="1" dirty="0">
                <a:latin typeface="思源黑体 Normal" panose="020B0400000000000000" pitchFamily="34" charset="-122"/>
                <a:ea typeface="思源黑体 Normal" panose="020B0400000000000000" pitchFamily="34" charset="-122"/>
              </a:rPr>
              <a:t>政治环境</a:t>
            </a:r>
          </a:p>
        </p:txBody>
      </p:sp>
      <p:sp>
        <p:nvSpPr>
          <p:cNvPr id="17" name="Text12">
            <a:extLst>
              <a:ext uri="{FF2B5EF4-FFF2-40B4-BE49-F238E27FC236}">
                <a16:creationId xmlns:a16="http://schemas.microsoft.com/office/drawing/2014/main" id="{19B72842-76B0-3774-508A-F49DBB0B7C10}"/>
              </a:ext>
            </a:extLst>
          </p:cNvPr>
          <p:cNvSpPr txBox="1"/>
          <p:nvPr>
            <p:custDataLst>
              <p:tags r:id="rId13"/>
            </p:custDataLst>
          </p:nvPr>
        </p:nvSpPr>
        <p:spPr>
          <a:xfrm>
            <a:off x="116540" y="3857993"/>
            <a:ext cx="4209864" cy="1607735"/>
          </a:xfrm>
          <a:prstGeom prst="rect">
            <a:avLst/>
          </a:prstGeom>
          <a:noFill/>
        </p:spPr>
        <p:txBody>
          <a:bodyPr wrap="square" rtlCol="0">
            <a:normAutofit/>
          </a:bodyPr>
          <a:lstStyle/>
          <a:p>
            <a:pPr algn="r">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社会文化的变迁影响名创优品的市场定位和产品设计。年轻一代消费者的崛起以及对个性化和创意产品的追求，使名创优品在产品设计和品牌推广上更加注重创新和文化元素的应用。</a:t>
            </a:r>
          </a:p>
        </p:txBody>
      </p:sp>
      <p:sp>
        <p:nvSpPr>
          <p:cNvPr id="18" name="Text13">
            <a:extLst>
              <a:ext uri="{FF2B5EF4-FFF2-40B4-BE49-F238E27FC236}">
                <a16:creationId xmlns:a16="http://schemas.microsoft.com/office/drawing/2014/main" id="{E36074A1-01DA-1DE5-5286-F6B3156E1256}"/>
              </a:ext>
            </a:extLst>
          </p:cNvPr>
          <p:cNvSpPr txBox="1"/>
          <p:nvPr>
            <p:custDataLst>
              <p:tags r:id="rId14"/>
            </p:custDataLst>
          </p:nvPr>
        </p:nvSpPr>
        <p:spPr>
          <a:xfrm>
            <a:off x="670561" y="3332982"/>
            <a:ext cx="3646070" cy="460375"/>
          </a:xfrm>
          <a:prstGeom prst="rect">
            <a:avLst/>
          </a:prstGeom>
          <a:noFill/>
        </p:spPr>
        <p:txBody>
          <a:bodyPr wrap="square" rtlCol="0" anchor="ctr" anchorCtr="0">
            <a:normAutofit/>
          </a:bodyPr>
          <a:lstStyle/>
          <a:p>
            <a:pPr algn="r" fontAlgn="ctr"/>
            <a:r>
              <a:rPr lang="zh-CN" altLang="en-US" sz="2000" b="1" dirty="0">
                <a:latin typeface="思源黑体 Normal" panose="020B0400000000000000" pitchFamily="34" charset="-122"/>
                <a:ea typeface="思源黑体 Normal" panose="020B0400000000000000" pitchFamily="34" charset="-122"/>
              </a:rPr>
              <a:t>社会文化环境</a:t>
            </a:r>
          </a:p>
        </p:txBody>
      </p:sp>
      <p:sp>
        <p:nvSpPr>
          <p:cNvPr id="19" name="Text14">
            <a:extLst>
              <a:ext uri="{FF2B5EF4-FFF2-40B4-BE49-F238E27FC236}">
                <a16:creationId xmlns:a16="http://schemas.microsoft.com/office/drawing/2014/main" id="{1BCFE10E-8F10-6722-3090-F81FEC880C6B}"/>
              </a:ext>
            </a:extLst>
          </p:cNvPr>
          <p:cNvSpPr txBox="1"/>
          <p:nvPr>
            <p:custDataLst>
              <p:tags r:id="rId15"/>
            </p:custDataLst>
          </p:nvPr>
        </p:nvSpPr>
        <p:spPr>
          <a:xfrm>
            <a:off x="7428208" y="3928565"/>
            <a:ext cx="4548716" cy="1377085"/>
          </a:xfrm>
          <a:prstGeom prst="rect">
            <a:avLst/>
          </a:prstGeom>
          <a:noFill/>
        </p:spPr>
        <p:txBody>
          <a:bodyPr wrap="square" rtlCol="0">
            <a:normAutofit/>
          </a:bodyPr>
          <a:lstStyle/>
          <a:p>
            <a:pPr>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经济增长与消费者购买力提升为名创优品提供了市场扩展的机会。随着中国中产阶级的壮大，对高品质生活用品的需求增加，这促使名创优品不断推出高性价比的产品，满足市场需求。</a:t>
            </a:r>
          </a:p>
        </p:txBody>
      </p:sp>
      <p:sp>
        <p:nvSpPr>
          <p:cNvPr id="20" name="Text15">
            <a:extLst>
              <a:ext uri="{FF2B5EF4-FFF2-40B4-BE49-F238E27FC236}">
                <a16:creationId xmlns:a16="http://schemas.microsoft.com/office/drawing/2014/main" id="{2E88B448-3BF4-B522-EA02-087485EF9726}"/>
              </a:ext>
            </a:extLst>
          </p:cNvPr>
          <p:cNvSpPr txBox="1"/>
          <p:nvPr>
            <p:custDataLst>
              <p:tags r:id="rId16"/>
            </p:custDataLst>
          </p:nvPr>
        </p:nvSpPr>
        <p:spPr>
          <a:xfrm>
            <a:off x="7392797" y="3439517"/>
            <a:ext cx="3754174" cy="460375"/>
          </a:xfrm>
          <a:prstGeom prst="rect">
            <a:avLst/>
          </a:prstGeom>
          <a:noFill/>
        </p:spPr>
        <p:txBody>
          <a:bodyPr wrap="square" rtlCol="0" anchor="ctr" anchorCtr="0">
            <a:normAutofit/>
          </a:bodyPr>
          <a:lstStyle/>
          <a:p>
            <a:pPr fontAlgn="ctr"/>
            <a:r>
              <a:rPr lang="zh-CN" altLang="en-US" sz="2000" b="1" dirty="0">
                <a:latin typeface="思源黑体 Normal" panose="020B0400000000000000" pitchFamily="34" charset="-122"/>
                <a:ea typeface="思源黑体 Normal" panose="020B0400000000000000" pitchFamily="34" charset="-122"/>
              </a:rPr>
              <a:t>经济环境</a:t>
            </a:r>
          </a:p>
        </p:txBody>
      </p:sp>
      <p:sp>
        <p:nvSpPr>
          <p:cNvPr id="21" name="Text16">
            <a:extLst>
              <a:ext uri="{FF2B5EF4-FFF2-40B4-BE49-F238E27FC236}">
                <a16:creationId xmlns:a16="http://schemas.microsoft.com/office/drawing/2014/main" id="{1C796108-D8BD-978D-90A9-08208CFA6026}"/>
              </a:ext>
            </a:extLst>
          </p:cNvPr>
          <p:cNvSpPr txBox="1"/>
          <p:nvPr>
            <p:custDataLst>
              <p:tags r:id="rId17"/>
            </p:custDataLst>
          </p:nvPr>
        </p:nvSpPr>
        <p:spPr>
          <a:xfrm>
            <a:off x="5892780" y="5839737"/>
            <a:ext cx="5948700" cy="842305"/>
          </a:xfrm>
          <a:prstGeom prst="rect">
            <a:avLst/>
          </a:prstGeom>
          <a:noFill/>
        </p:spPr>
        <p:txBody>
          <a:bodyPr wrap="square" rtlCol="0">
            <a:noAutofit/>
          </a:bodyPr>
          <a:lstStyle/>
          <a:p>
            <a:pPr>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科技进步对名创优品的营销策略产生深远影响。数字化管理和电商平台的发展使得名创优品能够更精准地进行市场分析和消费者行为研究，同时提高了物流配送的效率和准确性，提升了客户体验。</a:t>
            </a:r>
          </a:p>
        </p:txBody>
      </p:sp>
      <p:sp>
        <p:nvSpPr>
          <p:cNvPr id="22" name="Text17">
            <a:extLst>
              <a:ext uri="{FF2B5EF4-FFF2-40B4-BE49-F238E27FC236}">
                <a16:creationId xmlns:a16="http://schemas.microsoft.com/office/drawing/2014/main" id="{B4CC468F-D3A2-67BF-C7D7-93126C7C026E}"/>
              </a:ext>
            </a:extLst>
          </p:cNvPr>
          <p:cNvSpPr txBox="1"/>
          <p:nvPr>
            <p:custDataLst>
              <p:tags r:id="rId18"/>
            </p:custDataLst>
          </p:nvPr>
        </p:nvSpPr>
        <p:spPr>
          <a:xfrm>
            <a:off x="5859497" y="5310620"/>
            <a:ext cx="4548716" cy="460375"/>
          </a:xfrm>
          <a:prstGeom prst="rect">
            <a:avLst/>
          </a:prstGeom>
          <a:noFill/>
        </p:spPr>
        <p:txBody>
          <a:bodyPr wrap="square" rtlCol="0" anchor="ctr" anchorCtr="0">
            <a:normAutofit/>
          </a:bodyPr>
          <a:lstStyle/>
          <a:p>
            <a:pPr fontAlgn="ctr"/>
            <a:r>
              <a:rPr lang="zh-CN" altLang="en-US" sz="2000" b="1" dirty="0">
                <a:latin typeface="思源黑体 Normal" panose="020B0400000000000000" pitchFamily="34" charset="-122"/>
                <a:ea typeface="思源黑体 Normal" panose="020B0400000000000000" pitchFamily="34" charset="-122"/>
              </a:rPr>
              <a:t>技术环境</a:t>
            </a:r>
          </a:p>
        </p:txBody>
      </p:sp>
      <p:pic>
        <p:nvPicPr>
          <p:cNvPr id="3" name="Shape1">
            <a:extLst>
              <a:ext uri="{FF2B5EF4-FFF2-40B4-BE49-F238E27FC236}">
                <a16:creationId xmlns:a16="http://schemas.microsoft.com/office/drawing/2014/main" id="{882F9A2C-7C74-9D33-EEFD-22BCFF4D4257}"/>
              </a:ext>
            </a:extLst>
          </p:cNvPr>
          <p:cNvPicPr>
            <a:picLocks/>
          </p:cNvPicPr>
          <p:nvPr>
            <p:custDataLst>
              <p:tags r:id="rId19"/>
            </p:custDataLst>
          </p:nvPr>
        </p:nvPicPr>
        <p:blipFill>
          <a:blip r:embed="rId25">
            <a:extLst>
              <a:ext uri="{96DAC541-7B7A-43D3-8B79-37D633B846F1}">
                <asvg:svgBlip xmlns:asvg="http://schemas.microsoft.com/office/drawing/2016/SVG/main" r:embed="rId26"/>
              </a:ext>
            </a:extLst>
          </a:blip>
          <a:stretch>
            <a:fillRect/>
          </a:stretch>
        </p:blipFill>
        <p:spPr>
          <a:xfrm>
            <a:off x="6424262" y="1743376"/>
            <a:ext cx="613794" cy="601427"/>
          </a:xfrm>
          <a:prstGeom prst="rect">
            <a:avLst/>
          </a:prstGeom>
        </p:spPr>
      </p:pic>
      <p:pic>
        <p:nvPicPr>
          <p:cNvPr id="7" name="Shape2">
            <a:extLst>
              <a:ext uri="{FF2B5EF4-FFF2-40B4-BE49-F238E27FC236}">
                <a16:creationId xmlns:a16="http://schemas.microsoft.com/office/drawing/2014/main" id="{6F5BF949-08D0-68D5-EDFF-CB707CEE9D56}"/>
              </a:ext>
            </a:extLst>
          </p:cNvPr>
          <p:cNvPicPr>
            <a:picLocks/>
          </p:cNvPicPr>
          <p:nvPr>
            <p:custDataLst>
              <p:tags r:id="rId20"/>
            </p:custDataLst>
          </p:nvPr>
        </p:nvPicPr>
        <p:blipFill>
          <a:blip r:embed="rId25">
            <a:extLst>
              <a:ext uri="{96DAC541-7B7A-43D3-8B79-37D633B846F1}">
                <asvg:svgBlip xmlns:asvg="http://schemas.microsoft.com/office/drawing/2016/SVG/main" r:embed="rId27"/>
              </a:ext>
            </a:extLst>
          </a:blip>
          <a:stretch>
            <a:fillRect/>
          </a:stretch>
        </p:blipFill>
        <p:spPr>
          <a:xfrm>
            <a:off x="4925335" y="3602851"/>
            <a:ext cx="579952" cy="432041"/>
          </a:xfrm>
          <a:prstGeom prst="rect">
            <a:avLst/>
          </a:prstGeom>
        </p:spPr>
      </p:pic>
      <p:pic>
        <p:nvPicPr>
          <p:cNvPr id="24" name="Shape3">
            <a:extLst>
              <a:ext uri="{FF2B5EF4-FFF2-40B4-BE49-F238E27FC236}">
                <a16:creationId xmlns:a16="http://schemas.microsoft.com/office/drawing/2014/main" id="{6447E508-1910-9BBB-7413-83D160E9A2E7}"/>
              </a:ext>
            </a:extLst>
          </p:cNvPr>
          <p:cNvPicPr>
            <a:picLocks/>
          </p:cNvPicPr>
          <p:nvPr>
            <p:custDataLst>
              <p:tags r:id="rId21"/>
            </p:custDataLst>
          </p:nvPr>
        </p:nvPicPr>
        <p:blipFill>
          <a:blip r:embed="rId28">
            <a:extLst>
              <a:ext uri="{96DAC541-7B7A-43D3-8B79-37D633B846F1}">
                <asvg:svgBlip xmlns:asvg="http://schemas.microsoft.com/office/drawing/2016/SVG/main" r:embed="rId29"/>
              </a:ext>
            </a:extLst>
          </a:blip>
          <a:stretch>
            <a:fillRect/>
          </a:stretch>
        </p:blipFill>
        <p:spPr>
          <a:xfrm>
            <a:off x="6368839" y="3350014"/>
            <a:ext cx="578209" cy="569992"/>
          </a:xfrm>
          <a:prstGeom prst="rect">
            <a:avLst/>
          </a:prstGeom>
        </p:spPr>
      </p:pic>
      <p:pic>
        <p:nvPicPr>
          <p:cNvPr id="26" name="Shape4">
            <a:extLst>
              <a:ext uri="{FF2B5EF4-FFF2-40B4-BE49-F238E27FC236}">
                <a16:creationId xmlns:a16="http://schemas.microsoft.com/office/drawing/2014/main" id="{FE0E37FE-3FEE-A43F-3304-CEB1660A95F5}"/>
              </a:ext>
            </a:extLst>
          </p:cNvPr>
          <p:cNvPicPr>
            <a:picLocks/>
          </p:cNvPicPr>
          <p:nvPr>
            <p:custDataLst>
              <p:tags r:id="rId22"/>
            </p:custDataLst>
          </p:nvPr>
        </p:nvPicPr>
        <p:blipFill>
          <a:blip r:embed="rId30">
            <a:extLst>
              <a:ext uri="{96DAC541-7B7A-43D3-8B79-37D633B846F1}">
                <asvg:svgBlip xmlns:asvg="http://schemas.microsoft.com/office/drawing/2016/SVG/main" r:embed="rId31"/>
              </a:ext>
            </a:extLst>
          </a:blip>
          <a:stretch>
            <a:fillRect/>
          </a:stretch>
        </p:blipFill>
        <p:spPr>
          <a:xfrm>
            <a:off x="4859788" y="5255763"/>
            <a:ext cx="535019" cy="535020"/>
          </a:xfrm>
          <a:prstGeom prst="rect">
            <a:avLst/>
          </a:prstGeom>
        </p:spPr>
      </p:pic>
      <p:pic>
        <p:nvPicPr>
          <p:cNvPr id="29" name="图片 28">
            <a:extLst>
              <a:ext uri="{FF2B5EF4-FFF2-40B4-BE49-F238E27FC236}">
                <a16:creationId xmlns:a16="http://schemas.microsoft.com/office/drawing/2014/main" id="{202FFDD2-B55D-FDFE-92E5-815429733244}"/>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1059782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0C3C441-BB28-C287-488B-E0FC53404C94}"/>
              </a:ext>
            </a:extLst>
          </p:cNvPr>
          <p:cNvGrpSpPr/>
          <p:nvPr/>
        </p:nvGrpSpPr>
        <p:grpSpPr>
          <a:xfrm>
            <a:off x="566952" y="1718298"/>
            <a:ext cx="11058095" cy="3951346"/>
            <a:chOff x="566952" y="2182755"/>
            <a:chExt cx="11058095" cy="3951346"/>
          </a:xfrm>
        </p:grpSpPr>
        <p:sp>
          <p:nvSpPr>
            <p:cNvPr id="4" name="Freeform 15">
              <a:extLst>
                <a:ext uri="{FF2B5EF4-FFF2-40B4-BE49-F238E27FC236}">
                  <a16:creationId xmlns:a16="http://schemas.microsoft.com/office/drawing/2014/main" id="{6A4C6211-51AD-F40C-5F7C-3C6DF77A3479}"/>
                </a:ext>
              </a:extLst>
            </p:cNvPr>
            <p:cNvSpPr/>
            <p:nvPr/>
          </p:nvSpPr>
          <p:spPr>
            <a:xfrm>
              <a:off x="566952" y="2182755"/>
              <a:ext cx="11058095" cy="3951346"/>
            </a:xfrm>
            <a:custGeom>
              <a:avLst/>
              <a:gdLst/>
              <a:ahLst/>
              <a:cxnLst>
                <a:cxn ang="0">
                  <a:pos x="wd2" y="hd2"/>
                </a:cxn>
                <a:cxn ang="5400000">
                  <a:pos x="wd2" y="hd2"/>
                </a:cxn>
                <a:cxn ang="10800000">
                  <a:pos x="wd2" y="hd2"/>
                </a:cxn>
                <a:cxn ang="16200000">
                  <a:pos x="wd2" y="hd2"/>
                </a:cxn>
              </a:cxnLst>
              <a:rect l="0" t="0" r="r" b="b"/>
              <a:pathLst>
                <a:path w="21595" h="21487" extrusionOk="0">
                  <a:moveTo>
                    <a:pt x="10842" y="1"/>
                  </a:moveTo>
                  <a:cubicBezTo>
                    <a:pt x="9606" y="-56"/>
                    <a:pt x="8593" y="2663"/>
                    <a:pt x="8590" y="6041"/>
                  </a:cubicBezTo>
                  <a:lnTo>
                    <a:pt x="8592" y="9347"/>
                  </a:lnTo>
                  <a:lnTo>
                    <a:pt x="8592" y="9347"/>
                  </a:lnTo>
                  <a:lnTo>
                    <a:pt x="8592" y="9457"/>
                  </a:lnTo>
                  <a:cubicBezTo>
                    <a:pt x="8588" y="9622"/>
                    <a:pt x="8640" y="9756"/>
                    <a:pt x="8700" y="9735"/>
                  </a:cubicBezTo>
                  <a:cubicBezTo>
                    <a:pt x="8750" y="9718"/>
                    <a:pt x="8786" y="9594"/>
                    <a:pt x="8781" y="9457"/>
                  </a:cubicBezTo>
                  <a:lnTo>
                    <a:pt x="8782" y="6040"/>
                  </a:lnTo>
                  <a:cubicBezTo>
                    <a:pt x="8786" y="2976"/>
                    <a:pt x="9702" y="507"/>
                    <a:pt x="10823" y="536"/>
                  </a:cubicBezTo>
                  <a:cubicBezTo>
                    <a:pt x="11928" y="565"/>
                    <a:pt x="12819" y="3020"/>
                    <a:pt x="12821" y="6042"/>
                  </a:cubicBezTo>
                  <a:lnTo>
                    <a:pt x="12820" y="9349"/>
                  </a:lnTo>
                  <a:lnTo>
                    <a:pt x="12727" y="9349"/>
                  </a:lnTo>
                  <a:cubicBezTo>
                    <a:pt x="12712" y="9349"/>
                    <a:pt x="12698" y="9373"/>
                    <a:pt x="12689" y="9412"/>
                  </a:cubicBezTo>
                  <a:cubicBezTo>
                    <a:pt x="12680" y="9454"/>
                    <a:pt x="12679" y="9508"/>
                    <a:pt x="12685" y="9555"/>
                  </a:cubicBezTo>
                  <a:lnTo>
                    <a:pt x="12873" y="10735"/>
                  </a:lnTo>
                  <a:cubicBezTo>
                    <a:pt x="12881" y="10782"/>
                    <a:pt x="12896" y="10812"/>
                    <a:pt x="12913" y="10812"/>
                  </a:cubicBezTo>
                  <a:cubicBezTo>
                    <a:pt x="12930" y="10813"/>
                    <a:pt x="12945" y="10783"/>
                    <a:pt x="12953" y="10735"/>
                  </a:cubicBezTo>
                  <a:lnTo>
                    <a:pt x="13142" y="9551"/>
                  </a:lnTo>
                  <a:cubicBezTo>
                    <a:pt x="13147" y="9503"/>
                    <a:pt x="13145" y="9450"/>
                    <a:pt x="13135" y="9409"/>
                  </a:cubicBezTo>
                  <a:cubicBezTo>
                    <a:pt x="13126" y="9370"/>
                    <a:pt x="13111" y="9348"/>
                    <a:pt x="13096" y="9348"/>
                  </a:cubicBezTo>
                  <a:lnTo>
                    <a:pt x="13009" y="9348"/>
                  </a:lnTo>
                  <a:lnTo>
                    <a:pt x="13011" y="6046"/>
                  </a:lnTo>
                  <a:cubicBezTo>
                    <a:pt x="13014" y="2749"/>
                    <a:pt x="12048" y="57"/>
                    <a:pt x="10842" y="1"/>
                  </a:cubicBezTo>
                  <a:close/>
                  <a:moveTo>
                    <a:pt x="19287" y="1"/>
                  </a:moveTo>
                  <a:cubicBezTo>
                    <a:pt x="18052" y="-56"/>
                    <a:pt x="17038" y="2663"/>
                    <a:pt x="17035" y="6041"/>
                  </a:cubicBezTo>
                  <a:lnTo>
                    <a:pt x="17039" y="9457"/>
                  </a:lnTo>
                  <a:cubicBezTo>
                    <a:pt x="17033" y="9609"/>
                    <a:pt x="17076" y="9744"/>
                    <a:pt x="17132" y="9748"/>
                  </a:cubicBezTo>
                  <a:cubicBezTo>
                    <a:pt x="17191" y="9752"/>
                    <a:pt x="17237" y="9616"/>
                    <a:pt x="17232" y="9457"/>
                  </a:cubicBezTo>
                  <a:lnTo>
                    <a:pt x="17227" y="6040"/>
                  </a:lnTo>
                  <a:cubicBezTo>
                    <a:pt x="17232" y="2976"/>
                    <a:pt x="18148" y="507"/>
                    <a:pt x="19269" y="536"/>
                  </a:cubicBezTo>
                  <a:cubicBezTo>
                    <a:pt x="20374" y="565"/>
                    <a:pt x="21265" y="3020"/>
                    <a:pt x="21267" y="6042"/>
                  </a:cubicBezTo>
                  <a:lnTo>
                    <a:pt x="21271" y="13317"/>
                  </a:lnTo>
                  <a:lnTo>
                    <a:pt x="21176" y="13317"/>
                  </a:lnTo>
                  <a:cubicBezTo>
                    <a:pt x="21161" y="13317"/>
                    <a:pt x="21147" y="13341"/>
                    <a:pt x="21139" y="13380"/>
                  </a:cubicBezTo>
                  <a:cubicBezTo>
                    <a:pt x="21130" y="13422"/>
                    <a:pt x="21128" y="13476"/>
                    <a:pt x="21135" y="13523"/>
                  </a:cubicBezTo>
                  <a:lnTo>
                    <a:pt x="21323" y="14703"/>
                  </a:lnTo>
                  <a:cubicBezTo>
                    <a:pt x="21330" y="14750"/>
                    <a:pt x="21346" y="14780"/>
                    <a:pt x="21363" y="14780"/>
                  </a:cubicBezTo>
                  <a:cubicBezTo>
                    <a:pt x="21379" y="14781"/>
                    <a:pt x="21395" y="14750"/>
                    <a:pt x="21403" y="14703"/>
                  </a:cubicBezTo>
                  <a:lnTo>
                    <a:pt x="21592" y="13519"/>
                  </a:lnTo>
                  <a:cubicBezTo>
                    <a:pt x="21597" y="13471"/>
                    <a:pt x="21594" y="13418"/>
                    <a:pt x="21585" y="13377"/>
                  </a:cubicBezTo>
                  <a:cubicBezTo>
                    <a:pt x="21576" y="13338"/>
                    <a:pt x="21561" y="13316"/>
                    <a:pt x="21546" y="13316"/>
                  </a:cubicBezTo>
                  <a:lnTo>
                    <a:pt x="21454" y="13316"/>
                  </a:lnTo>
                  <a:lnTo>
                    <a:pt x="21456" y="6046"/>
                  </a:lnTo>
                  <a:cubicBezTo>
                    <a:pt x="21459" y="2749"/>
                    <a:pt x="20493" y="57"/>
                    <a:pt x="19287" y="1"/>
                  </a:cubicBezTo>
                  <a:close/>
                  <a:moveTo>
                    <a:pt x="2387" y="8"/>
                  </a:moveTo>
                  <a:cubicBezTo>
                    <a:pt x="1151" y="-49"/>
                    <a:pt x="137" y="2670"/>
                    <a:pt x="135" y="6048"/>
                  </a:cubicBezTo>
                  <a:lnTo>
                    <a:pt x="139" y="12147"/>
                  </a:lnTo>
                  <a:cubicBezTo>
                    <a:pt x="136" y="12309"/>
                    <a:pt x="187" y="12440"/>
                    <a:pt x="246" y="12419"/>
                  </a:cubicBezTo>
                  <a:cubicBezTo>
                    <a:pt x="295" y="12401"/>
                    <a:pt x="330" y="12281"/>
                    <a:pt x="326" y="12147"/>
                  </a:cubicBezTo>
                  <a:lnTo>
                    <a:pt x="327" y="6047"/>
                  </a:lnTo>
                  <a:cubicBezTo>
                    <a:pt x="332" y="2983"/>
                    <a:pt x="1247" y="514"/>
                    <a:pt x="2368" y="543"/>
                  </a:cubicBezTo>
                  <a:cubicBezTo>
                    <a:pt x="3474" y="572"/>
                    <a:pt x="4365" y="3027"/>
                    <a:pt x="4366" y="6049"/>
                  </a:cubicBezTo>
                  <a:lnTo>
                    <a:pt x="4365" y="9349"/>
                  </a:lnTo>
                  <a:lnTo>
                    <a:pt x="4277" y="9349"/>
                  </a:lnTo>
                  <a:cubicBezTo>
                    <a:pt x="4262" y="9349"/>
                    <a:pt x="4248" y="9373"/>
                    <a:pt x="4240" y="9412"/>
                  </a:cubicBezTo>
                  <a:cubicBezTo>
                    <a:pt x="4230" y="9454"/>
                    <a:pt x="4229" y="9508"/>
                    <a:pt x="4236" y="9555"/>
                  </a:cubicBezTo>
                  <a:lnTo>
                    <a:pt x="4424" y="10735"/>
                  </a:lnTo>
                  <a:cubicBezTo>
                    <a:pt x="4431" y="10782"/>
                    <a:pt x="4447" y="10812"/>
                    <a:pt x="4463" y="10812"/>
                  </a:cubicBezTo>
                  <a:cubicBezTo>
                    <a:pt x="4480" y="10813"/>
                    <a:pt x="4496" y="10783"/>
                    <a:pt x="4504" y="10735"/>
                  </a:cubicBezTo>
                  <a:lnTo>
                    <a:pt x="4692" y="9551"/>
                  </a:lnTo>
                  <a:cubicBezTo>
                    <a:pt x="4698" y="9503"/>
                    <a:pt x="4695" y="9450"/>
                    <a:pt x="4686" y="9409"/>
                  </a:cubicBezTo>
                  <a:cubicBezTo>
                    <a:pt x="4676" y="9370"/>
                    <a:pt x="4662" y="9348"/>
                    <a:pt x="4647" y="9348"/>
                  </a:cubicBezTo>
                  <a:lnTo>
                    <a:pt x="4554" y="9348"/>
                  </a:lnTo>
                  <a:lnTo>
                    <a:pt x="4555" y="6053"/>
                  </a:lnTo>
                  <a:cubicBezTo>
                    <a:pt x="4559" y="2756"/>
                    <a:pt x="3593" y="64"/>
                    <a:pt x="2387" y="8"/>
                  </a:cubicBezTo>
                  <a:close/>
                  <a:moveTo>
                    <a:pt x="8681" y="10845"/>
                  </a:moveTo>
                  <a:cubicBezTo>
                    <a:pt x="8664" y="10845"/>
                    <a:pt x="8649" y="10875"/>
                    <a:pt x="8641" y="10922"/>
                  </a:cubicBezTo>
                  <a:lnTo>
                    <a:pt x="8452" y="12106"/>
                  </a:lnTo>
                  <a:cubicBezTo>
                    <a:pt x="8447" y="12154"/>
                    <a:pt x="8449" y="12208"/>
                    <a:pt x="8459" y="12249"/>
                  </a:cubicBezTo>
                  <a:cubicBezTo>
                    <a:pt x="8468" y="12287"/>
                    <a:pt x="8483" y="12310"/>
                    <a:pt x="8498" y="12310"/>
                  </a:cubicBezTo>
                  <a:lnTo>
                    <a:pt x="8591" y="12310"/>
                  </a:lnTo>
                  <a:lnTo>
                    <a:pt x="8590" y="15448"/>
                  </a:lnTo>
                  <a:cubicBezTo>
                    <a:pt x="8585" y="18512"/>
                    <a:pt x="7670" y="20980"/>
                    <a:pt x="6549" y="20951"/>
                  </a:cubicBezTo>
                  <a:cubicBezTo>
                    <a:pt x="5443" y="20922"/>
                    <a:pt x="4552" y="18468"/>
                    <a:pt x="4551" y="15446"/>
                  </a:cubicBezTo>
                  <a:lnTo>
                    <a:pt x="4552" y="12020"/>
                  </a:lnTo>
                  <a:cubicBezTo>
                    <a:pt x="4558" y="11881"/>
                    <a:pt x="4522" y="11755"/>
                    <a:pt x="4472" y="11738"/>
                  </a:cubicBezTo>
                  <a:cubicBezTo>
                    <a:pt x="4411" y="11717"/>
                    <a:pt x="4359" y="11853"/>
                    <a:pt x="4363" y="12020"/>
                  </a:cubicBezTo>
                  <a:lnTo>
                    <a:pt x="4362" y="15442"/>
                  </a:lnTo>
                  <a:cubicBezTo>
                    <a:pt x="4359" y="18739"/>
                    <a:pt x="5324" y="21431"/>
                    <a:pt x="6530" y="21487"/>
                  </a:cubicBezTo>
                  <a:cubicBezTo>
                    <a:pt x="7766" y="21544"/>
                    <a:pt x="8780" y="18824"/>
                    <a:pt x="8782" y="15446"/>
                  </a:cubicBezTo>
                  <a:lnTo>
                    <a:pt x="8780" y="12309"/>
                  </a:lnTo>
                  <a:lnTo>
                    <a:pt x="8868" y="12309"/>
                  </a:lnTo>
                  <a:cubicBezTo>
                    <a:pt x="8883" y="12308"/>
                    <a:pt x="8896" y="12285"/>
                    <a:pt x="8905" y="12245"/>
                  </a:cubicBezTo>
                  <a:cubicBezTo>
                    <a:pt x="8914" y="12203"/>
                    <a:pt x="8916" y="12149"/>
                    <a:pt x="8909" y="12103"/>
                  </a:cubicBezTo>
                  <a:lnTo>
                    <a:pt x="8721" y="10922"/>
                  </a:lnTo>
                  <a:cubicBezTo>
                    <a:pt x="8713" y="10876"/>
                    <a:pt x="8698" y="10846"/>
                    <a:pt x="8681" y="10845"/>
                  </a:cubicBezTo>
                  <a:close/>
                  <a:moveTo>
                    <a:pt x="17143" y="10845"/>
                  </a:moveTo>
                  <a:cubicBezTo>
                    <a:pt x="17126" y="10845"/>
                    <a:pt x="17111" y="10875"/>
                    <a:pt x="17103" y="10922"/>
                  </a:cubicBezTo>
                  <a:lnTo>
                    <a:pt x="16914" y="12106"/>
                  </a:lnTo>
                  <a:cubicBezTo>
                    <a:pt x="16909" y="12154"/>
                    <a:pt x="16911" y="12208"/>
                    <a:pt x="16921" y="12249"/>
                  </a:cubicBezTo>
                  <a:cubicBezTo>
                    <a:pt x="16930" y="12287"/>
                    <a:pt x="16945" y="12310"/>
                    <a:pt x="16960" y="12310"/>
                  </a:cubicBezTo>
                  <a:lnTo>
                    <a:pt x="17043" y="12310"/>
                  </a:lnTo>
                  <a:lnTo>
                    <a:pt x="17047" y="15448"/>
                  </a:lnTo>
                  <a:cubicBezTo>
                    <a:pt x="17042" y="18512"/>
                    <a:pt x="16126" y="20980"/>
                    <a:pt x="15005" y="20951"/>
                  </a:cubicBezTo>
                  <a:cubicBezTo>
                    <a:pt x="13900" y="20922"/>
                    <a:pt x="13009" y="18468"/>
                    <a:pt x="13007" y="15446"/>
                  </a:cubicBezTo>
                  <a:lnTo>
                    <a:pt x="13008" y="12020"/>
                  </a:lnTo>
                  <a:cubicBezTo>
                    <a:pt x="13012" y="11886"/>
                    <a:pt x="12976" y="11768"/>
                    <a:pt x="12928" y="11751"/>
                  </a:cubicBezTo>
                  <a:cubicBezTo>
                    <a:pt x="12869" y="11730"/>
                    <a:pt x="12817" y="11858"/>
                    <a:pt x="12819" y="12020"/>
                  </a:cubicBezTo>
                  <a:lnTo>
                    <a:pt x="12818" y="15442"/>
                  </a:lnTo>
                  <a:cubicBezTo>
                    <a:pt x="12815" y="18739"/>
                    <a:pt x="13781" y="21431"/>
                    <a:pt x="14986" y="21487"/>
                  </a:cubicBezTo>
                  <a:cubicBezTo>
                    <a:pt x="16222" y="21544"/>
                    <a:pt x="17236" y="18824"/>
                    <a:pt x="17239" y="15446"/>
                  </a:cubicBezTo>
                  <a:lnTo>
                    <a:pt x="17235" y="12309"/>
                  </a:lnTo>
                  <a:lnTo>
                    <a:pt x="17330" y="12309"/>
                  </a:lnTo>
                  <a:cubicBezTo>
                    <a:pt x="17345" y="12308"/>
                    <a:pt x="17359" y="12285"/>
                    <a:pt x="17367" y="12245"/>
                  </a:cubicBezTo>
                  <a:cubicBezTo>
                    <a:pt x="17376" y="12203"/>
                    <a:pt x="17378" y="12149"/>
                    <a:pt x="17371" y="12103"/>
                  </a:cubicBezTo>
                  <a:lnTo>
                    <a:pt x="17183" y="10922"/>
                  </a:lnTo>
                  <a:cubicBezTo>
                    <a:pt x="17175" y="10876"/>
                    <a:pt x="17160" y="10846"/>
                    <a:pt x="17143" y="10845"/>
                  </a:cubicBezTo>
                  <a:close/>
                  <a:moveTo>
                    <a:pt x="231" y="13316"/>
                  </a:moveTo>
                  <a:cubicBezTo>
                    <a:pt x="215" y="13315"/>
                    <a:pt x="199" y="13346"/>
                    <a:pt x="191" y="13393"/>
                  </a:cubicBezTo>
                  <a:lnTo>
                    <a:pt x="2" y="14577"/>
                  </a:lnTo>
                  <a:cubicBezTo>
                    <a:pt x="-3" y="14625"/>
                    <a:pt x="0" y="14678"/>
                    <a:pt x="9" y="14720"/>
                  </a:cubicBezTo>
                  <a:cubicBezTo>
                    <a:pt x="18" y="14758"/>
                    <a:pt x="33" y="14781"/>
                    <a:pt x="48" y="14780"/>
                  </a:cubicBezTo>
                  <a:lnTo>
                    <a:pt x="137" y="14780"/>
                  </a:lnTo>
                  <a:lnTo>
                    <a:pt x="137" y="17618"/>
                  </a:lnTo>
                  <a:cubicBezTo>
                    <a:pt x="137" y="17731"/>
                    <a:pt x="137" y="17799"/>
                    <a:pt x="143" y="17844"/>
                  </a:cubicBezTo>
                  <a:cubicBezTo>
                    <a:pt x="152" y="17916"/>
                    <a:pt x="173" y="17973"/>
                    <a:pt x="200" y="18000"/>
                  </a:cubicBezTo>
                  <a:cubicBezTo>
                    <a:pt x="210" y="18010"/>
                    <a:pt x="221" y="18015"/>
                    <a:pt x="232" y="18015"/>
                  </a:cubicBezTo>
                  <a:cubicBezTo>
                    <a:pt x="243" y="18015"/>
                    <a:pt x="254" y="18010"/>
                    <a:pt x="264" y="18000"/>
                  </a:cubicBezTo>
                  <a:cubicBezTo>
                    <a:pt x="291" y="17973"/>
                    <a:pt x="312" y="17916"/>
                    <a:pt x="321" y="17844"/>
                  </a:cubicBezTo>
                  <a:cubicBezTo>
                    <a:pt x="327" y="17799"/>
                    <a:pt x="327" y="17731"/>
                    <a:pt x="327" y="17618"/>
                  </a:cubicBezTo>
                  <a:lnTo>
                    <a:pt x="327" y="14779"/>
                  </a:lnTo>
                  <a:lnTo>
                    <a:pt x="418" y="14779"/>
                  </a:lnTo>
                  <a:cubicBezTo>
                    <a:pt x="433" y="14779"/>
                    <a:pt x="447" y="14755"/>
                    <a:pt x="455" y="14716"/>
                  </a:cubicBezTo>
                  <a:cubicBezTo>
                    <a:pt x="464" y="14674"/>
                    <a:pt x="466" y="14620"/>
                    <a:pt x="460" y="14573"/>
                  </a:cubicBezTo>
                  <a:lnTo>
                    <a:pt x="271" y="13393"/>
                  </a:lnTo>
                  <a:cubicBezTo>
                    <a:pt x="264" y="13346"/>
                    <a:pt x="248" y="13316"/>
                    <a:pt x="231" y="13316"/>
                  </a:cubicBezTo>
                  <a:close/>
                  <a:moveTo>
                    <a:pt x="232" y="18625"/>
                  </a:moveTo>
                  <a:cubicBezTo>
                    <a:pt x="207" y="18625"/>
                    <a:pt x="183" y="18651"/>
                    <a:pt x="164" y="18703"/>
                  </a:cubicBezTo>
                  <a:cubicBezTo>
                    <a:pt x="126" y="18805"/>
                    <a:pt x="126" y="18971"/>
                    <a:pt x="164" y="19073"/>
                  </a:cubicBezTo>
                  <a:cubicBezTo>
                    <a:pt x="201" y="19176"/>
                    <a:pt x="262" y="19176"/>
                    <a:pt x="299" y="19073"/>
                  </a:cubicBezTo>
                  <a:cubicBezTo>
                    <a:pt x="337" y="18971"/>
                    <a:pt x="337" y="18805"/>
                    <a:pt x="299" y="18703"/>
                  </a:cubicBezTo>
                  <a:cubicBezTo>
                    <a:pt x="281" y="18651"/>
                    <a:pt x="256" y="18625"/>
                    <a:pt x="232" y="18625"/>
                  </a:cubicBezTo>
                  <a:close/>
                  <a:moveTo>
                    <a:pt x="232" y="19748"/>
                  </a:moveTo>
                  <a:cubicBezTo>
                    <a:pt x="207" y="19748"/>
                    <a:pt x="183" y="19774"/>
                    <a:pt x="164" y="19826"/>
                  </a:cubicBezTo>
                  <a:cubicBezTo>
                    <a:pt x="127" y="19928"/>
                    <a:pt x="127" y="20094"/>
                    <a:pt x="164" y="20196"/>
                  </a:cubicBezTo>
                  <a:cubicBezTo>
                    <a:pt x="202" y="20299"/>
                    <a:pt x="262" y="20299"/>
                    <a:pt x="300" y="20196"/>
                  </a:cubicBezTo>
                  <a:cubicBezTo>
                    <a:pt x="337" y="20094"/>
                    <a:pt x="337" y="19928"/>
                    <a:pt x="300" y="19826"/>
                  </a:cubicBezTo>
                  <a:cubicBezTo>
                    <a:pt x="281" y="19774"/>
                    <a:pt x="256" y="19748"/>
                    <a:pt x="232" y="19748"/>
                  </a:cubicBezTo>
                  <a:close/>
                </a:path>
              </a:pathLst>
            </a:custGeom>
            <a:solidFill>
              <a:schemeClr val="accent1">
                <a:alpha val="15000"/>
              </a:schemeClr>
            </a:solidFill>
            <a:ln w="12700">
              <a:miter lim="400000"/>
            </a:ln>
          </p:spPr>
          <p:txBody>
            <a:bodyPr lIns="45718" tIns="45718" rIns="45718" bIns="45718"/>
            <a:lstStyle/>
            <a:p>
              <a:endParaRPr/>
            </a:p>
          </p:txBody>
        </p:sp>
        <p:grpSp>
          <p:nvGrpSpPr>
            <p:cNvPr id="6" name="组合 5">
              <a:extLst>
                <a:ext uri="{FF2B5EF4-FFF2-40B4-BE49-F238E27FC236}">
                  <a16:creationId xmlns:a16="http://schemas.microsoft.com/office/drawing/2014/main" id="{B0ED9CA9-174A-093F-9A0E-56B42A91E87F}"/>
                </a:ext>
              </a:extLst>
            </p:cNvPr>
            <p:cNvGrpSpPr/>
            <p:nvPr/>
          </p:nvGrpSpPr>
          <p:grpSpPr>
            <a:xfrm>
              <a:off x="799845" y="2556246"/>
              <a:ext cx="1942444" cy="3488022"/>
              <a:chOff x="799845" y="2556246"/>
              <a:chExt cx="1942444" cy="3488022"/>
            </a:xfrm>
          </p:grpSpPr>
          <p:sp>
            <p:nvSpPr>
              <p:cNvPr id="27" name="Line1">
                <a:extLst>
                  <a:ext uri="{FF2B5EF4-FFF2-40B4-BE49-F238E27FC236}">
                    <a16:creationId xmlns:a16="http://schemas.microsoft.com/office/drawing/2014/main" id="{7B553A04-130F-6AAB-383D-F64358CF20A3}"/>
                  </a:ext>
                </a:extLst>
              </p:cNvPr>
              <p:cNvSpPr/>
              <p:nvPr/>
            </p:nvSpPr>
            <p:spPr>
              <a:xfrm>
                <a:off x="1085694" y="2556246"/>
                <a:ext cx="1352598"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sym typeface="+mn-lt"/>
                </a:endParaRPr>
              </a:p>
            </p:txBody>
          </p:sp>
          <p:sp>
            <p:nvSpPr>
              <p:cNvPr id="28" name="Number1">
                <a:extLst>
                  <a:ext uri="{FF2B5EF4-FFF2-40B4-BE49-F238E27FC236}">
                    <a16:creationId xmlns:a16="http://schemas.microsoft.com/office/drawing/2014/main" id="{691D7525-C31A-CF50-0A23-4E1C382D5943}"/>
                  </a:ext>
                </a:extLst>
              </p:cNvPr>
              <p:cNvSpPr/>
              <p:nvPr/>
            </p:nvSpPr>
            <p:spPr>
              <a:xfrm>
                <a:off x="1204755" y="2671811"/>
                <a:ext cx="1114477"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b="1">
                    <a:solidFill>
                      <a:srgbClr val="FFFFFF"/>
                    </a:solidFill>
                  </a:rPr>
                  <a:t>01</a:t>
                </a:r>
                <a:endParaRPr kumimoji="1" lang="zh-CN" altLang="en-US" b="1" dirty="0">
                  <a:solidFill>
                    <a:srgbClr val="FFFFFF"/>
                  </a:solidFill>
                </a:endParaRPr>
              </a:p>
            </p:txBody>
          </p:sp>
          <p:sp>
            <p:nvSpPr>
              <p:cNvPr id="29" name="Text1">
                <a:extLst>
                  <a:ext uri="{FF2B5EF4-FFF2-40B4-BE49-F238E27FC236}">
                    <a16:creationId xmlns:a16="http://schemas.microsoft.com/office/drawing/2014/main" id="{BD12629F-33ED-598D-34A5-2F9C02D0DD04}"/>
                  </a:ext>
                </a:extLst>
              </p:cNvPr>
              <p:cNvSpPr txBox="1">
                <a:spLocks/>
              </p:cNvSpPr>
              <p:nvPr/>
            </p:nvSpPr>
            <p:spPr>
              <a:xfrm>
                <a:off x="799845" y="4556873"/>
                <a:ext cx="1941672" cy="1487395"/>
              </a:xfrm>
              <a:prstGeom prst="rect">
                <a:avLst/>
              </a:prstGeom>
            </p:spPr>
            <p:txBody>
              <a:bodyPr wrap="square" rtlCol="0" anchor="t" anchorCtr="0">
                <a:noAutofit/>
              </a:bodyPr>
              <a:lstStyle>
                <a:defPPr>
                  <a:defRPr lang="zh-CN"/>
                </a:defPPr>
                <a:lvl1pPr>
                  <a:lnSpc>
                    <a:spcPts val="1500"/>
                  </a:lnSpc>
                  <a:defRPr sz="900"/>
                </a:lvl1pPr>
              </a:lstStyle>
              <a:p>
                <a:pPr algn="ctr">
                  <a:lnSpc>
                    <a:spcPct val="120000"/>
                  </a:lnSpc>
                </a:pPr>
                <a:r>
                  <a:rPr kumimoji="1" lang="zh-CN" altLang="en-US" sz="1200" dirty="0"/>
                  <a:t>名创优品在中国自有品牌综合零售市场市占率排名第一，市场份额为</a:t>
                </a:r>
                <a:r>
                  <a:rPr kumimoji="1" lang="en-US" altLang="zh-CN" sz="1200" dirty="0"/>
                  <a:t>11.4%</a:t>
                </a:r>
                <a:r>
                  <a:rPr kumimoji="1" lang="zh-CN" altLang="en-US" sz="1200" dirty="0"/>
                  <a:t>，远高于排名第二的公司。</a:t>
                </a:r>
                <a:endParaRPr kumimoji="1" lang="en-US" altLang="zh-CN" sz="1200" dirty="0"/>
              </a:p>
            </p:txBody>
          </p:sp>
          <p:sp>
            <p:nvSpPr>
              <p:cNvPr id="30" name="Bullet1">
                <a:extLst>
                  <a:ext uri="{FF2B5EF4-FFF2-40B4-BE49-F238E27FC236}">
                    <a16:creationId xmlns:a16="http://schemas.microsoft.com/office/drawing/2014/main" id="{9D9113A5-87CE-A00F-DD35-7DF3BB1FFA86}"/>
                  </a:ext>
                </a:extLst>
              </p:cNvPr>
              <p:cNvSpPr txBox="1">
                <a:spLocks/>
              </p:cNvSpPr>
              <p:nvPr/>
            </p:nvSpPr>
            <p:spPr>
              <a:xfrm>
                <a:off x="807025" y="3946889"/>
                <a:ext cx="1935264" cy="508677"/>
              </a:xfrm>
              <a:prstGeom prst="rect">
                <a:avLst/>
              </a:prstGeom>
              <a:noFill/>
            </p:spPr>
            <p:txBody>
              <a:bodyPr wrap="square" rtlCol="0" anchor="b" anchorCtr="0">
                <a:normAutofit fontScale="85000" lnSpcReduction="10000"/>
              </a:bodyPr>
              <a:lstStyle/>
              <a:p>
                <a:pPr algn="ctr"/>
                <a:r>
                  <a:rPr kumimoji="1" lang="zh-CN" altLang="en-US" b="1"/>
                  <a:t>行业内现有竞争者的竞争</a:t>
                </a:r>
                <a:endParaRPr kumimoji="1" lang="en-US" altLang="zh-CN" b="1" dirty="0"/>
              </a:p>
            </p:txBody>
          </p:sp>
        </p:grpSp>
        <p:grpSp>
          <p:nvGrpSpPr>
            <p:cNvPr id="7" name="组合 6">
              <a:extLst>
                <a:ext uri="{FF2B5EF4-FFF2-40B4-BE49-F238E27FC236}">
                  <a16:creationId xmlns:a16="http://schemas.microsoft.com/office/drawing/2014/main" id="{EE5E206C-4751-83D6-3424-7A7DB45B4B0E}"/>
                </a:ext>
              </a:extLst>
            </p:cNvPr>
            <p:cNvGrpSpPr/>
            <p:nvPr/>
          </p:nvGrpSpPr>
          <p:grpSpPr>
            <a:xfrm>
              <a:off x="2967831" y="2464080"/>
              <a:ext cx="2035220" cy="3405643"/>
              <a:chOff x="2967831" y="2464080"/>
              <a:chExt cx="2035220" cy="3405643"/>
            </a:xfrm>
          </p:grpSpPr>
          <p:sp>
            <p:nvSpPr>
              <p:cNvPr id="23" name="Line2">
                <a:extLst>
                  <a:ext uri="{FF2B5EF4-FFF2-40B4-BE49-F238E27FC236}">
                    <a16:creationId xmlns:a16="http://schemas.microsoft.com/office/drawing/2014/main" id="{3FFCD170-F71E-286B-1564-C0A2D6A43362}"/>
                  </a:ext>
                </a:extLst>
              </p:cNvPr>
              <p:cNvSpPr/>
              <p:nvPr/>
            </p:nvSpPr>
            <p:spPr>
              <a:xfrm>
                <a:off x="3299809" y="4556868"/>
                <a:ext cx="1352599" cy="1312855"/>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sym typeface="+mn-lt"/>
                </a:endParaRPr>
              </a:p>
            </p:txBody>
          </p:sp>
          <p:sp>
            <p:nvSpPr>
              <p:cNvPr id="24" name="Number2">
                <a:extLst>
                  <a:ext uri="{FF2B5EF4-FFF2-40B4-BE49-F238E27FC236}">
                    <a16:creationId xmlns:a16="http://schemas.microsoft.com/office/drawing/2014/main" id="{EBCD35D3-486B-7FBA-3BB2-337F4AE2ED74}"/>
                  </a:ext>
                </a:extLst>
              </p:cNvPr>
              <p:cNvSpPr/>
              <p:nvPr/>
            </p:nvSpPr>
            <p:spPr>
              <a:xfrm>
                <a:off x="3418870" y="4672433"/>
                <a:ext cx="1114478" cy="1081725"/>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b="1">
                    <a:solidFill>
                      <a:srgbClr val="FFFFFF"/>
                    </a:solidFill>
                  </a:rPr>
                  <a:t>02</a:t>
                </a:r>
                <a:endParaRPr kumimoji="1" lang="zh-CN" altLang="en-US" b="1" dirty="0">
                  <a:solidFill>
                    <a:srgbClr val="FFFFFF"/>
                  </a:solidFill>
                </a:endParaRPr>
              </a:p>
            </p:txBody>
          </p:sp>
          <p:sp>
            <p:nvSpPr>
              <p:cNvPr id="25" name="Text2">
                <a:extLst>
                  <a:ext uri="{FF2B5EF4-FFF2-40B4-BE49-F238E27FC236}">
                    <a16:creationId xmlns:a16="http://schemas.microsoft.com/office/drawing/2014/main" id="{745A5788-474F-9554-1512-B5DE87D5BC97}"/>
                  </a:ext>
                </a:extLst>
              </p:cNvPr>
              <p:cNvSpPr txBox="1">
                <a:spLocks/>
              </p:cNvSpPr>
              <p:nvPr/>
            </p:nvSpPr>
            <p:spPr>
              <a:xfrm>
                <a:off x="2967831" y="2978036"/>
                <a:ext cx="2035220" cy="1463267"/>
              </a:xfrm>
              <a:prstGeom prst="rect">
                <a:avLst/>
              </a:prstGeom>
            </p:spPr>
            <p:txBody>
              <a:bodyPr wrap="square" rtlCol="0" anchor="t" anchorCtr="0">
                <a:normAutofit/>
              </a:bodyPr>
              <a:lstStyle>
                <a:defPPr>
                  <a:defRPr lang="en-US"/>
                </a:defPPr>
                <a:lvl1pPr marL="285750" indent="-285750">
                  <a:lnSpc>
                    <a:spcPct val="150000"/>
                  </a:lnSpc>
                  <a:buFont typeface="Arial" panose="020B0604020202020204" pitchFamily="34" charset="0"/>
                  <a:buChar char="•"/>
                  <a:defRPr sz="1200" b="1"/>
                </a:lvl1pPr>
              </a:lstStyle>
              <a:p>
                <a:pPr marL="0" indent="0" algn="ctr">
                  <a:lnSpc>
                    <a:spcPct val="120000"/>
                  </a:lnSpc>
                  <a:buNone/>
                </a:pPr>
                <a:r>
                  <a:rPr kumimoji="1" lang="zh-CN" altLang="en-US" b="0" dirty="0"/>
                  <a:t>名创优品通过快速扩张和品牌建设，构建了较高的进入壁垒。其全球门店数量达到</a:t>
                </a:r>
                <a:r>
                  <a:rPr kumimoji="1" lang="en-US" altLang="zh-CN" b="0" dirty="0"/>
                  <a:t>5440</a:t>
                </a:r>
                <a:r>
                  <a:rPr kumimoji="1" lang="zh-CN" altLang="en-US" b="0" dirty="0"/>
                  <a:t>家，形成了规模化采购优势和品牌影响力</a:t>
                </a:r>
                <a:endParaRPr kumimoji="1" lang="en-US" altLang="zh-CN" b="0" dirty="0"/>
              </a:p>
            </p:txBody>
          </p:sp>
          <p:sp>
            <p:nvSpPr>
              <p:cNvPr id="26" name="Bullet2">
                <a:extLst>
                  <a:ext uri="{FF2B5EF4-FFF2-40B4-BE49-F238E27FC236}">
                    <a16:creationId xmlns:a16="http://schemas.microsoft.com/office/drawing/2014/main" id="{21E779AA-5E69-2E81-DBDC-605B1382FC10}"/>
                  </a:ext>
                </a:extLst>
              </p:cNvPr>
              <p:cNvSpPr txBox="1">
                <a:spLocks/>
              </p:cNvSpPr>
              <p:nvPr/>
            </p:nvSpPr>
            <p:spPr>
              <a:xfrm>
                <a:off x="2975009" y="2464080"/>
                <a:ext cx="1935264" cy="508677"/>
              </a:xfrm>
              <a:prstGeom prst="rect">
                <a:avLst/>
              </a:prstGeom>
              <a:noFill/>
            </p:spPr>
            <p:txBody>
              <a:bodyPr wrap="square" rtlCol="0" anchor="b" anchorCtr="0">
                <a:normAutofit fontScale="85000" lnSpcReduction="10000"/>
              </a:bodyPr>
              <a:lstStyle/>
              <a:p>
                <a:pPr algn="ctr"/>
                <a:r>
                  <a:rPr kumimoji="1" lang="zh-CN" altLang="en-US" b="1"/>
                  <a:t>潜在进入者的威胁</a:t>
                </a:r>
                <a:endParaRPr kumimoji="1" lang="en-US" altLang="zh-CN" b="1" dirty="0"/>
              </a:p>
            </p:txBody>
          </p:sp>
        </p:grpSp>
        <p:grpSp>
          <p:nvGrpSpPr>
            <p:cNvPr id="8" name="组合 7">
              <a:extLst>
                <a:ext uri="{FF2B5EF4-FFF2-40B4-BE49-F238E27FC236}">
                  <a16:creationId xmlns:a16="http://schemas.microsoft.com/office/drawing/2014/main" id="{5EE96848-7050-A508-4F68-01845BFD6B4B}"/>
                </a:ext>
              </a:extLst>
            </p:cNvPr>
            <p:cNvGrpSpPr/>
            <p:nvPr/>
          </p:nvGrpSpPr>
          <p:grpSpPr>
            <a:xfrm>
              <a:off x="5128640" y="2532138"/>
              <a:ext cx="1942442" cy="3503907"/>
              <a:chOff x="5128640" y="2532138"/>
              <a:chExt cx="1942442" cy="3503907"/>
            </a:xfrm>
          </p:grpSpPr>
          <p:sp>
            <p:nvSpPr>
              <p:cNvPr id="19" name="Line3">
                <a:extLst>
                  <a:ext uri="{FF2B5EF4-FFF2-40B4-BE49-F238E27FC236}">
                    <a16:creationId xmlns:a16="http://schemas.microsoft.com/office/drawing/2014/main" id="{B2302F28-DA2A-4399-D6D3-233A68D7E158}"/>
                  </a:ext>
                </a:extLst>
              </p:cNvPr>
              <p:cNvSpPr/>
              <p:nvPr/>
            </p:nvSpPr>
            <p:spPr>
              <a:xfrm>
                <a:off x="5427151" y="2532138"/>
                <a:ext cx="1352599"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sym typeface="+mn-lt"/>
                </a:endParaRPr>
              </a:p>
            </p:txBody>
          </p:sp>
          <p:sp>
            <p:nvSpPr>
              <p:cNvPr id="20" name="Number3">
                <a:extLst>
                  <a:ext uri="{FF2B5EF4-FFF2-40B4-BE49-F238E27FC236}">
                    <a16:creationId xmlns:a16="http://schemas.microsoft.com/office/drawing/2014/main" id="{B5CE1586-71C0-6C9C-2626-68C047E0F18A}"/>
                  </a:ext>
                </a:extLst>
              </p:cNvPr>
              <p:cNvSpPr/>
              <p:nvPr/>
            </p:nvSpPr>
            <p:spPr>
              <a:xfrm>
                <a:off x="5546212" y="2647703"/>
                <a:ext cx="1114478"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b="1">
                    <a:solidFill>
                      <a:srgbClr val="FFFFFF"/>
                    </a:solidFill>
                  </a:rPr>
                  <a:t>03</a:t>
                </a:r>
                <a:endParaRPr kumimoji="1" lang="zh-CN" altLang="en-US" b="1" dirty="0">
                  <a:solidFill>
                    <a:srgbClr val="FFFFFF"/>
                  </a:solidFill>
                </a:endParaRPr>
              </a:p>
            </p:txBody>
          </p:sp>
          <p:sp>
            <p:nvSpPr>
              <p:cNvPr id="21" name="Text3">
                <a:extLst>
                  <a:ext uri="{FF2B5EF4-FFF2-40B4-BE49-F238E27FC236}">
                    <a16:creationId xmlns:a16="http://schemas.microsoft.com/office/drawing/2014/main" id="{F58730A7-D6A7-C606-72AE-8DF4EBB3BDF9}"/>
                  </a:ext>
                </a:extLst>
              </p:cNvPr>
              <p:cNvSpPr txBox="1">
                <a:spLocks/>
              </p:cNvSpPr>
              <p:nvPr/>
            </p:nvSpPr>
            <p:spPr>
              <a:xfrm>
                <a:off x="5128640" y="4517934"/>
                <a:ext cx="1935264" cy="1518111"/>
              </a:xfrm>
              <a:prstGeom prst="rect">
                <a:avLst/>
              </a:prstGeom>
            </p:spPr>
            <p:txBody>
              <a:bodyPr wrap="square" rtlCol="0" anchor="t" anchorCtr="0">
                <a:normAutofit/>
              </a:bodyPr>
              <a:lstStyle>
                <a:defPPr>
                  <a:defRPr lang="zh-CN"/>
                </a:defPPr>
                <a:lvl1pPr>
                  <a:lnSpc>
                    <a:spcPts val="1500"/>
                  </a:lnSpc>
                  <a:defRPr sz="900"/>
                </a:lvl1pPr>
              </a:lstStyle>
              <a:p>
                <a:pPr algn="ctr">
                  <a:lnSpc>
                    <a:spcPct val="120000"/>
                  </a:lnSpc>
                </a:pPr>
                <a:r>
                  <a:rPr kumimoji="1" lang="zh-CN" altLang="en-US" sz="1200" dirty="0"/>
                  <a:t>名创优品的产品品类广泛，覆盖了消费者日常所需的各类生活用品，这在一定程度上降低了替代品的威胁</a:t>
                </a:r>
                <a:endParaRPr kumimoji="1" lang="en-US" altLang="zh-CN" sz="1200" dirty="0"/>
              </a:p>
            </p:txBody>
          </p:sp>
          <p:sp>
            <p:nvSpPr>
              <p:cNvPr id="22" name="Bullet3">
                <a:extLst>
                  <a:ext uri="{FF2B5EF4-FFF2-40B4-BE49-F238E27FC236}">
                    <a16:creationId xmlns:a16="http://schemas.microsoft.com/office/drawing/2014/main" id="{108E0ED6-C46E-9253-9EEC-4F43FEE68805}"/>
                  </a:ext>
                </a:extLst>
              </p:cNvPr>
              <p:cNvSpPr txBox="1">
                <a:spLocks/>
              </p:cNvSpPr>
              <p:nvPr/>
            </p:nvSpPr>
            <p:spPr>
              <a:xfrm>
                <a:off x="5135818" y="4003977"/>
                <a:ext cx="1935264" cy="508677"/>
              </a:xfrm>
              <a:prstGeom prst="rect">
                <a:avLst/>
              </a:prstGeom>
              <a:noFill/>
            </p:spPr>
            <p:txBody>
              <a:bodyPr wrap="square" rtlCol="0" anchor="b" anchorCtr="0">
                <a:normAutofit fontScale="85000" lnSpcReduction="10000"/>
              </a:bodyPr>
              <a:lstStyle/>
              <a:p>
                <a:pPr algn="ctr"/>
                <a:r>
                  <a:rPr kumimoji="1" lang="zh-CN" altLang="en-US" b="1"/>
                  <a:t>替代品的威胁扩张</a:t>
                </a:r>
                <a:endParaRPr kumimoji="1" lang="en-US" altLang="zh-CN" b="1" dirty="0"/>
              </a:p>
            </p:txBody>
          </p:sp>
        </p:grpSp>
        <p:grpSp>
          <p:nvGrpSpPr>
            <p:cNvPr id="9" name="组合 8">
              <a:extLst>
                <a:ext uri="{FF2B5EF4-FFF2-40B4-BE49-F238E27FC236}">
                  <a16:creationId xmlns:a16="http://schemas.microsoft.com/office/drawing/2014/main" id="{A19A8612-72E7-14A6-824D-E445CCB3F207}"/>
                </a:ext>
              </a:extLst>
            </p:cNvPr>
            <p:cNvGrpSpPr/>
            <p:nvPr/>
          </p:nvGrpSpPr>
          <p:grpSpPr>
            <a:xfrm>
              <a:off x="7322333" y="2464080"/>
              <a:ext cx="1942442" cy="3405644"/>
              <a:chOff x="7322333" y="2464080"/>
              <a:chExt cx="1942442" cy="3405644"/>
            </a:xfrm>
          </p:grpSpPr>
          <p:sp>
            <p:nvSpPr>
              <p:cNvPr id="15" name="Line4">
                <a:extLst>
                  <a:ext uri="{FF2B5EF4-FFF2-40B4-BE49-F238E27FC236}">
                    <a16:creationId xmlns:a16="http://schemas.microsoft.com/office/drawing/2014/main" id="{5356EDFC-0F89-3F12-31DB-F72DD2489E92}"/>
                  </a:ext>
                </a:extLst>
              </p:cNvPr>
              <p:cNvSpPr/>
              <p:nvPr/>
            </p:nvSpPr>
            <p:spPr>
              <a:xfrm>
                <a:off x="7554497" y="4556869"/>
                <a:ext cx="1352599" cy="1312855"/>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sym typeface="+mn-lt"/>
                </a:endParaRPr>
              </a:p>
            </p:txBody>
          </p:sp>
          <p:sp>
            <p:nvSpPr>
              <p:cNvPr id="16" name="Number4">
                <a:extLst>
                  <a:ext uri="{FF2B5EF4-FFF2-40B4-BE49-F238E27FC236}">
                    <a16:creationId xmlns:a16="http://schemas.microsoft.com/office/drawing/2014/main" id="{D8A01E82-3442-02B9-DBE6-FDDEDD622FDD}"/>
                  </a:ext>
                </a:extLst>
              </p:cNvPr>
              <p:cNvSpPr/>
              <p:nvPr/>
            </p:nvSpPr>
            <p:spPr>
              <a:xfrm>
                <a:off x="7673558" y="4672434"/>
                <a:ext cx="1114478" cy="1081725"/>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b="1">
                    <a:solidFill>
                      <a:srgbClr val="FFFFFF"/>
                    </a:solidFill>
                  </a:rPr>
                  <a:t>04</a:t>
                </a:r>
                <a:endParaRPr kumimoji="1" lang="zh-CN" altLang="en-US" b="1" dirty="0">
                  <a:solidFill>
                    <a:srgbClr val="FFFFFF"/>
                  </a:solidFill>
                </a:endParaRPr>
              </a:p>
            </p:txBody>
          </p:sp>
          <p:sp>
            <p:nvSpPr>
              <p:cNvPr id="17" name="Text4">
                <a:extLst>
                  <a:ext uri="{FF2B5EF4-FFF2-40B4-BE49-F238E27FC236}">
                    <a16:creationId xmlns:a16="http://schemas.microsoft.com/office/drawing/2014/main" id="{EA78176A-0293-57E4-1641-6FCED44DEE75}"/>
                  </a:ext>
                </a:extLst>
              </p:cNvPr>
              <p:cNvSpPr txBox="1">
                <a:spLocks/>
              </p:cNvSpPr>
              <p:nvPr/>
            </p:nvSpPr>
            <p:spPr>
              <a:xfrm>
                <a:off x="7322333" y="2978036"/>
                <a:ext cx="1935264" cy="1534618"/>
              </a:xfrm>
              <a:prstGeom prst="rect">
                <a:avLst/>
              </a:prstGeom>
            </p:spPr>
            <p:txBody>
              <a:bodyPr wrap="square" rtlCol="0" anchor="t" anchorCtr="0">
                <a:normAutofit/>
              </a:bodyPr>
              <a:lstStyle>
                <a:defPPr>
                  <a:defRPr lang="zh-CN"/>
                </a:defPPr>
                <a:lvl1pPr>
                  <a:lnSpc>
                    <a:spcPts val="1500"/>
                  </a:lnSpc>
                  <a:defRPr sz="900"/>
                </a:lvl1pPr>
              </a:lstStyle>
              <a:p>
                <a:pPr algn="ctr">
                  <a:lnSpc>
                    <a:spcPct val="120000"/>
                  </a:lnSpc>
                </a:pPr>
                <a:r>
                  <a:rPr kumimoji="1" lang="zh-CN" altLang="en-US" sz="1200" dirty="0"/>
                  <a:t>名创优品通过与供应商建立深度合作关系，甚至参股供应商，有效降低了供应商的议价能力</a:t>
                </a:r>
                <a:endParaRPr kumimoji="1" lang="en-US" altLang="zh-CN" sz="1200" dirty="0"/>
              </a:p>
            </p:txBody>
          </p:sp>
          <p:sp>
            <p:nvSpPr>
              <p:cNvPr id="18" name="Bullet4">
                <a:extLst>
                  <a:ext uri="{FF2B5EF4-FFF2-40B4-BE49-F238E27FC236}">
                    <a16:creationId xmlns:a16="http://schemas.microsoft.com/office/drawing/2014/main" id="{CAEFD860-3217-8BF7-5FC5-543CE621DA18}"/>
                  </a:ext>
                </a:extLst>
              </p:cNvPr>
              <p:cNvSpPr txBox="1">
                <a:spLocks/>
              </p:cNvSpPr>
              <p:nvPr/>
            </p:nvSpPr>
            <p:spPr>
              <a:xfrm>
                <a:off x="7329511" y="2464080"/>
                <a:ext cx="1935264" cy="508677"/>
              </a:xfrm>
              <a:prstGeom prst="rect">
                <a:avLst/>
              </a:prstGeom>
              <a:noFill/>
            </p:spPr>
            <p:txBody>
              <a:bodyPr wrap="square" rtlCol="0" anchor="b" anchorCtr="0">
                <a:normAutofit fontScale="85000" lnSpcReduction="10000"/>
              </a:bodyPr>
              <a:lstStyle/>
              <a:p>
                <a:pPr algn="ctr"/>
                <a:r>
                  <a:rPr kumimoji="1" lang="zh-CN" altLang="en-US" b="1"/>
                  <a:t>供应商的议价能力</a:t>
                </a:r>
                <a:endParaRPr kumimoji="1" lang="en-US" altLang="zh-CN" b="1" dirty="0"/>
              </a:p>
            </p:txBody>
          </p:sp>
        </p:grpSp>
        <p:grpSp>
          <p:nvGrpSpPr>
            <p:cNvPr id="10" name="组合 9">
              <a:extLst>
                <a:ext uri="{FF2B5EF4-FFF2-40B4-BE49-F238E27FC236}">
                  <a16:creationId xmlns:a16="http://schemas.microsoft.com/office/drawing/2014/main" id="{472C731F-ADA3-CA81-9FFC-081997ACF83A}"/>
                </a:ext>
              </a:extLst>
            </p:cNvPr>
            <p:cNvGrpSpPr/>
            <p:nvPr/>
          </p:nvGrpSpPr>
          <p:grpSpPr>
            <a:xfrm>
              <a:off x="9450257" y="2491097"/>
              <a:ext cx="2035219" cy="3544945"/>
              <a:chOff x="9450257" y="2491097"/>
              <a:chExt cx="2035219" cy="3544945"/>
            </a:xfrm>
          </p:grpSpPr>
          <p:sp>
            <p:nvSpPr>
              <p:cNvPr id="11" name="Line5">
                <a:extLst>
                  <a:ext uri="{FF2B5EF4-FFF2-40B4-BE49-F238E27FC236}">
                    <a16:creationId xmlns:a16="http://schemas.microsoft.com/office/drawing/2014/main" id="{7838F83E-7EFB-F78C-20AB-1362521246C7}"/>
                  </a:ext>
                </a:extLst>
              </p:cNvPr>
              <p:cNvSpPr/>
              <p:nvPr/>
            </p:nvSpPr>
            <p:spPr>
              <a:xfrm>
                <a:off x="9768610" y="2491097"/>
                <a:ext cx="1352599"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sym typeface="+mn-lt"/>
                </a:endParaRPr>
              </a:p>
            </p:txBody>
          </p:sp>
          <p:sp>
            <p:nvSpPr>
              <p:cNvPr id="12" name="Number5">
                <a:extLst>
                  <a:ext uri="{FF2B5EF4-FFF2-40B4-BE49-F238E27FC236}">
                    <a16:creationId xmlns:a16="http://schemas.microsoft.com/office/drawing/2014/main" id="{59069E80-BBC2-1CB6-E39A-7D773F5DA7A1}"/>
                  </a:ext>
                </a:extLst>
              </p:cNvPr>
              <p:cNvSpPr/>
              <p:nvPr/>
            </p:nvSpPr>
            <p:spPr>
              <a:xfrm>
                <a:off x="9887671" y="2606662"/>
                <a:ext cx="1114478"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b="1">
                    <a:solidFill>
                      <a:srgbClr val="FFFFFF"/>
                    </a:solidFill>
                  </a:rPr>
                  <a:t>05</a:t>
                </a:r>
                <a:endParaRPr kumimoji="1" lang="zh-CN" altLang="en-US" b="1" dirty="0">
                  <a:solidFill>
                    <a:srgbClr val="FFFFFF"/>
                  </a:solidFill>
                </a:endParaRPr>
              </a:p>
            </p:txBody>
          </p:sp>
          <p:sp>
            <p:nvSpPr>
              <p:cNvPr id="13" name="Text5">
                <a:extLst>
                  <a:ext uri="{FF2B5EF4-FFF2-40B4-BE49-F238E27FC236}">
                    <a16:creationId xmlns:a16="http://schemas.microsoft.com/office/drawing/2014/main" id="{5703FBCF-9C10-512F-1511-EF146C7E1730}"/>
                  </a:ext>
                </a:extLst>
              </p:cNvPr>
              <p:cNvSpPr txBox="1">
                <a:spLocks/>
              </p:cNvSpPr>
              <p:nvPr/>
            </p:nvSpPr>
            <p:spPr>
              <a:xfrm>
                <a:off x="9450257" y="4517933"/>
                <a:ext cx="2035219" cy="1518109"/>
              </a:xfrm>
              <a:prstGeom prst="rect">
                <a:avLst/>
              </a:prstGeom>
            </p:spPr>
            <p:txBody>
              <a:bodyPr wrap="square" rtlCol="0" anchor="t" anchorCtr="0">
                <a:normAutofit/>
              </a:bodyPr>
              <a:lstStyle>
                <a:defPPr>
                  <a:defRPr lang="zh-CN"/>
                </a:defPPr>
                <a:lvl1pPr>
                  <a:lnSpc>
                    <a:spcPts val="1500"/>
                  </a:lnSpc>
                  <a:defRPr sz="900"/>
                </a:lvl1pPr>
              </a:lstStyle>
              <a:p>
                <a:pPr algn="ctr">
                  <a:lnSpc>
                    <a:spcPct val="120000"/>
                  </a:lnSpc>
                </a:pPr>
                <a:r>
                  <a:rPr kumimoji="1" lang="zh-CN" altLang="en-US" sz="1200" dirty="0"/>
                  <a:t>名创优品的产品定位于高性价比，拥有广泛的消费者基础，这在一定程度上降低了购买者的议价能力</a:t>
                </a:r>
                <a:endParaRPr kumimoji="1" lang="en-US" altLang="zh-CN" sz="1200" dirty="0"/>
              </a:p>
            </p:txBody>
          </p:sp>
          <p:sp>
            <p:nvSpPr>
              <p:cNvPr id="14" name="Bullet5">
                <a:extLst>
                  <a:ext uri="{FF2B5EF4-FFF2-40B4-BE49-F238E27FC236}">
                    <a16:creationId xmlns:a16="http://schemas.microsoft.com/office/drawing/2014/main" id="{0853E85E-8E0F-E817-9D96-09BEE992945D}"/>
                  </a:ext>
                </a:extLst>
              </p:cNvPr>
              <p:cNvSpPr txBox="1">
                <a:spLocks/>
              </p:cNvSpPr>
              <p:nvPr/>
            </p:nvSpPr>
            <p:spPr>
              <a:xfrm>
                <a:off x="9457436" y="4003976"/>
                <a:ext cx="1935264" cy="508677"/>
              </a:xfrm>
              <a:prstGeom prst="rect">
                <a:avLst/>
              </a:prstGeom>
              <a:noFill/>
            </p:spPr>
            <p:txBody>
              <a:bodyPr wrap="square" rtlCol="0" anchor="b" anchorCtr="0">
                <a:normAutofit fontScale="85000" lnSpcReduction="10000"/>
              </a:bodyPr>
              <a:lstStyle/>
              <a:p>
                <a:pPr algn="ctr"/>
                <a:r>
                  <a:rPr kumimoji="1" lang="zh-CN" altLang="en-US" b="1"/>
                  <a:t>购买者的议价能力</a:t>
                </a:r>
                <a:endParaRPr kumimoji="1" lang="en-US" altLang="zh-CN" b="1" dirty="0"/>
              </a:p>
            </p:txBody>
          </p:sp>
        </p:grpSp>
      </p:grpSp>
      <p:sp>
        <p:nvSpPr>
          <p:cNvPr id="33" name="Text1">
            <a:extLst>
              <a:ext uri="{FF2B5EF4-FFF2-40B4-BE49-F238E27FC236}">
                <a16:creationId xmlns:a16="http://schemas.microsoft.com/office/drawing/2014/main" id="{8C035788-9586-B9BB-97ED-E8D87E38EDE1}"/>
              </a:ext>
            </a:extLst>
          </p:cNvPr>
          <p:cNvSpPr txBox="1"/>
          <p:nvPr>
            <p:custDataLst>
              <p:tags r:id="rId1"/>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波特五力模型</a:t>
            </a:r>
          </a:p>
        </p:txBody>
      </p:sp>
      <p:pic>
        <p:nvPicPr>
          <p:cNvPr id="34" name="图片 33">
            <a:extLst>
              <a:ext uri="{FF2B5EF4-FFF2-40B4-BE49-F238E27FC236}">
                <a16:creationId xmlns:a16="http://schemas.microsoft.com/office/drawing/2014/main" id="{CB93C986-5932-E735-8C3B-2DDA80CD0E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extLst>
      <p:ext uri="{BB962C8B-B14F-4D97-AF65-F5344CB8AC3E}">
        <p14:creationId xmlns:p14="http://schemas.microsoft.com/office/powerpoint/2010/main" val="16086294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YOO_CHATPPT" val="1"/>
  <p:tag name="AIGCCREATORID" val="AIGC生成内容仅供参考-2024/10/22 11:08:07 -805692"/>
  <p:tag name="TAG_COVER_TYPE" val="插图"/>
  <p:tag name="TAG_COVER_THEME_COLOR" val="粉色"/>
  <p:tag name="TAG_CHATPPT_ID" val="8183b9edcdd5496587f04916f9a95a6b"/>
  <p:tag name="TAG_PRESENTATION_TEMPLATE" val="{&quot;image&quot;:&quot;https://image.yoojober.com/chatppt/2024-10/604fb1f0b2c3220a6782148bbb1f1d0c.jpg&quot;,&quot;sub_images&quot;:[],&quot;title&quot;:&quot;\u540D\u521B\u4F18\u54C1\u8425\u9500\u7B56\u7565\u5206\u6790&quot;,&quot;style&quot;:&quot;\u5546\u52A1&quot;,&quot;template_type&quot;:&quot;\u63D2\u56FE&quot;,&quot;isVector&quot;:false,&quot;color&quot;:&quot;\u7C89\u8272&quot;,&quot;colorList&quot;:[&quot;#3E0B0E&quot;,&quot;#FFFFFF&quot;,&quot;#FFFFFF&quot;,&quot;#401C22&quot;,&quot;#FF2B40&quot;,&quot;#FE6053&quot;,&quot;#FE8C46&quot;,&quot;#FEC34B&quot;,&quot;#A1C9FD&quot;,&quot;#F76964&quot;,&quot;#000D10&quot;,&quot;#00252E&quot;],&quot;scene&quot;:&quot;&quot;,&quot;group&quot;:&quot;group_5&quot;,&quot;cover_id&quot;:&quot;yPQtB2F6PeDQ&quot;,&quot;end_id&quot;:&quot;UVR7sS4RAz5B&quot;,&quot;catalog_id&quot;:&quot;Sb8DG34qW2Rt&quot;,&quot;chapter_id&quot;:&quot;bc4Su396v4j3&quot;,&quot;content_ids&quot;:[],&quot;picture_url&quot;:&quot;&quot;,&quot;isuse&quot;:true,&quot;theme_colors&quot;:[],&quot;company&quot;:&quot;&quot;,&quot;logo_left&quot;:false,&quot;logoLight&quot;:&quot;&quot;,&quot;logoDark&quot;:&quot;&quot;,&quot;school&quot;:&quot;&quot;,&quot;isCollect&quot;:false,&quot;data_id&quot;:&quot;302f02101b88e0583b7527a8021ad976&quot;}"/>
  <p:tag name="YOO_PPT_THEMETITLE" val="名创优品营销策略分析"/>
  <p:tag name="YOO_PPT_THEMEWORD" val="名创优品营销策略分析"/>
  <p:tag name="TAG_PRESENTATION_STYLE" val="商务"/>
</p:tagLst>
</file>

<file path=ppt/tags/tag10.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637f0c5d-6cab-42d5-864d-b6e3f8efa75c"/>
  <p:tag name="YOO_CHAT_DIAGRAM_ALIGN" val="VAlign"/>
  <p:tag name="YOO_CHAT_DIAGRAM_GROUP" val="4"/>
  <p:tag name="TAG_CONTENT_GROUPINDEX" val="4"/>
</p:tagLst>
</file>

<file path=ppt/tags/tag10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b5b72de301d04208b9c64bc3a65e8889"/>
  <p:tag name="TAG_CONTENT_SUBINDEX" val="4"/>
</p:tagLst>
</file>

<file path=ppt/tags/tag10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44H44&quot; stroke=&quot;black&quot; stroke-width=&quot;4&quot; stroke-linecap=&quot;round&quot;/&gt;&#10;&lt;path d=&quot;M7 44C7 44 12.3125 10 24 10C35.6875 10 41 44 41 44&quot; stroke=&quot;black&quot; stroke-width=&quot;4&quot; stroke-linecap=&quot;round&quot; stroke-linejoin=&quot;round&quot;/&gt;&#10;&lt;path d=&quot;M4 4V44&quot; stroke=&quot;black&quot; stroke-width=&quot;4&quot; stroke-linecap=&quot;round&quot; stroke-linejoin=&quot;round&quot;/&gt;&#10;&lt;/svg&gt;"/>
  <p:tag name="YOO_CHATSHAPE_ICON_STRING" val="PEST分析"/>
  <p:tag name="YOO_CHATSHAPE_TYPE" val="YOO_CHATSHAPE_ICON"/>
  <p:tag name="TAG_CONTENT_GROUPINDEX" val="1"/>
  <p:tag name="TAG_CONTENT_DIAGRAM_INDEX" val="b5b72de301d04208b9c64bc3a65e8889"/>
  <p:tag name="TAG_CONTENT_SUBINDEX" val="1"/>
</p:tagLst>
</file>

<file path=ppt/tags/tag102.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44H44&quot; stroke=&quot;black&quot; stroke-width=&quot;4&quot; stroke-linecap=&quot;round&quot;/&gt;&#10;&lt;path d=&quot;M7 44C7 44 12.3125 10 24 10C35.6875 10 41 44 41 44&quot; stroke=&quot;black&quot; stroke-width=&quot;4&quot; stroke-linecap=&quot;round&quot; stroke-linejoin=&quot;round&quot;/&gt;&#10;&lt;path d=&quot;M4 4V44&quot; stroke=&quot;black&quot; stroke-width=&quot;4&quot; stroke-linecap=&quot;round&quot; stroke-linejoin=&quot;round&quot;/&gt;&#10;&lt;/svg&gt;"/>
  <p:tag name="YOO_CHATSHAPE_ICON_STRING" val="PEST分析"/>
  <p:tag name="YOO_CHATSHAPE_TYPE" val="YOO_CHATSHAPE_ICON"/>
  <p:tag name="TAG_CONTENT_GROUPINDEX" val="3"/>
  <p:tag name="TAG_CONTENT_DIAGRAM_INDEX" val="b5b72de301d04208b9c64bc3a65e8889"/>
  <p:tag name="TAG_CONTENT_SUBINDEX" val="3"/>
</p:tagLst>
</file>

<file path=ppt/tags/tag10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11C44 9.34315 42.6569 8 41 8H7C5.34315 8 4 9.34315 4 11V20H44V11Z&quot; fill=&quot;#2F88FF&quot; stroke=&quot;black&quot; stroke-width=&quot;4&quot; stroke-linecap=&quot;round&quot; stroke-linejoin=&quot;round&quot;/&gt;&#10;&lt;path d=&quot;M4.1123 39.0301L16.2879 26.7293L22.8672 33.0301L30.9105 26L35.391 30.368&quot; stroke=&quot;black&quot; stroke-width=&quot;4&quot; stroke-linecap=&quot;round&quot; stroke-linejoin=&quot;round&quot;/&gt;&#10;&lt;path d=&quot;M44 18V37C44 38.6569 42.6569 40 41 40H12&quot; stroke=&quot;black&quot; stroke-width=&quot;4&quot; stroke-linecap=&quot;round&quot; stroke-linejoin=&quot;round&quot;/&gt;&#10;&lt;path d=&quot;M19.1118 14H37.1118&quot; stroke=&quot;white&quot; stroke-width=&quot;4&quot; stroke-linecap=&quot;round&quot; stroke-linejoin=&quot;round&quot;/&gt;&#10;&lt;path d=&quot;M11.1108 14H13.1108&quot; stroke=&quot;white&quot; stroke-width=&quot;4&quot; stroke-linecap=&quot;round&quot; stroke-linejoin=&quot;round&quot;/&gt;&#10;&lt;path d=&quot;M4 18V27&quot; stroke=&quot;black&quot; stroke-width=&quot;4&quot; stroke-linecap=&quot;round&quot; stroke-linejoin=&quot;round&quot;/&gt;&#10;&lt;/svg&gt;"/>
  <p:tag name="YOO_CHATSHAPE_ICON_STRING" val="PEST分析"/>
  <p:tag name="YOO_CHATSHAPE_TYPE" val="YOO_CHATSHAPE_ICON"/>
  <p:tag name="TAG_CONTENT_GROUPINDEX" val="2"/>
  <p:tag name="TAG_CONTENT_DIAGRAM_INDEX" val="b5b72de301d04208b9c64bc3a65e8889"/>
  <p:tag name="TAG_CONTENT_SUBINDEX" val="2"/>
</p:tagLst>
</file>

<file path=ppt/tags/tag10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5H3.99998V17H44V5Z&quot; fill=&quot;#2F88FF&quot; stroke=&quot;black&quot; stroke-width=&quot;4&quot; stroke-linejoin=&quot;round&quot;/&gt;&#10;&lt;path d=&quot;M3.99998 41.0301L16.1756 28.7293L22.7549 35.0301L30.7982 27L35.2786 31.368&quot; stroke=&quot;black&quot; stroke-width=&quot;4&quot; stroke-linecap=&quot;round&quot; stroke-linejoin=&quot;round&quot;/&gt;&#10;&lt;path d=&quot;M44 16.1719V42.1719&quot; stroke=&quot;black&quot; stroke-width=&quot;4&quot; stroke-linecap=&quot;round&quot;/&gt;&#10;&lt;path d=&quot;M3.99998 16.1719V30.1719&quot; stroke=&quot;black&quot; stroke-width=&quot;4&quot; stroke-linecap=&quot;round&quot;/&gt;&#10;&lt;path d=&quot;M13.0155 43H44&quot; stroke=&quot;black&quot; stroke-width=&quot;4&quot; stroke-linecap=&quot;round&quot;/&gt;&#10;&lt;path d=&quot;M17 11H38&quot; stroke=&quot;white&quot; stroke-width=&quot;4&quot; stroke-linecap=&quot;round&quot;/&gt;&#10;&lt;path d=&quot;M9.99998 10.9966H11&quot; stroke=&quot;white&quot; stroke-width=&quot;4&quot; stroke-linecap=&quot;round&quot;/&gt;&#10;&lt;/svg&gt;"/>
  <p:tag name="YOO_CHATSHAPE_ICON_STRING" val="PEST分析"/>
  <p:tag name="YOO_CHATSHAPE_TYPE" val="YOO_CHATSHAPE_ICON"/>
  <p:tag name="TAG_CONTENT_GROUPINDEX" val="4"/>
  <p:tag name="TAG_CONTENT_DIAGRAM_INDEX" val="b5b72de301d04208b9c64bc3a65e8889"/>
  <p:tag name="TAG_CONTENT_SUBINDEX" val="4"/>
</p:tagLst>
</file>

<file path=ppt/tags/tag105.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bcf71e3ff7ac4e0ab39e81978e9e0c8f"/>
</p:tagLst>
</file>

<file path=ppt/tags/tag106.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a7744253e8d34997bcec8e167b9f801b"/>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e42ee123584c6dbfbaa665eb6592b7"/>
  <p:tag name="TAG_CONTENT_SUBINDEX" val="4"/>
  <p:tag name="YOO_CHATSHAPE_LINK" val="sp:子标题4"/>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e42ee123584c6dbfbaa665eb6592b7"/>
  <p:tag name="TAG_CONTENT_SUBINDEX" val="3"/>
  <p:tag name="YOO_CHATSHAPE_LINK" val="sp:子标题3"/>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637f0c5d-6cab-42d5-864d-b6e3f8efa75c"/>
  <p:tag name="YOO_CHAT_DIAGRAM_ALIGN" val="VAlign"/>
  <p:tag name="YOO_CHAT_DIAGRAM_GROUP" val="3"/>
  <p:tag name="TAG_CONTENT_GROUPINDEX" val="3"/>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e42ee123584c6dbfbaa665eb6592b7"/>
  <p:tag name="TAG_CONTENT_SUBINDEX" val="2"/>
  <p:tag name="YOO_CHATSHAPE_LINK" val="sp:子标题2"/>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e42ee123584c6dbfbaa665eb6592b7"/>
  <p:tag name="TAG_CONTENT_SUBINDEX" val="1"/>
  <p:tag name="YOO_CHATSHAPE_LINK" val="sp:子标题1"/>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b5e42ee123584c6dbfbaa665eb6592b7"/>
  <p:tag name="TAG_CONTENT_SUBINDEX" val="1"/>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b5e42ee123584c6dbfbaa665eb6592b7"/>
  <p:tag name="TAG_CONTENT_SUBINDEX" val="1"/>
</p:tagLst>
</file>

<file path=ppt/tags/tag11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b5e42ee123584c6dbfbaa665eb6592b7"/>
  <p:tag name="TAG_CONTENT_SUBINDEX" val="2"/>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b5e42ee123584c6dbfbaa665eb6592b7"/>
  <p:tag name="TAG_CONTENT_SUBINDEX" val="2"/>
</p:tagLst>
</file>

<file path=ppt/tags/tag11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b5e42ee123584c6dbfbaa665eb6592b7"/>
  <p:tag name="TAG_CONTENT_SUBINDEX" val="3"/>
</p:tagLst>
</file>

<file path=ppt/tags/tag11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b5e42ee123584c6dbfbaa665eb6592b7"/>
  <p:tag name="TAG_CONTENT_SUBINDEX" val="3"/>
</p:tagLst>
</file>

<file path=ppt/tags/tag11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b5e42ee123584c6dbfbaa665eb6592b7"/>
  <p:tag name="TAG_CONTENT_SUBINDEX" val="4"/>
</p:tagLst>
</file>

<file path=ppt/tags/tag11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b5e42ee123584c6dbfbaa665eb6592b7"/>
  <p:tag name="TAG_CONTENT_SUBINDEX" val="4"/>
</p:tagLst>
</file>

<file path=ppt/tags/tag12.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637f0c5d-6cab-42d5-864d-b6e3f8efa75c"/>
  <p:tag name="YOO_CHAT_DIAGRAM_ALIGN" val="VAlign"/>
  <p:tag name="YOO_CHAT_DIAGRAM_GROUP" val="3"/>
  <p:tag name="TAG_CONTENT_GROUPINDEX" val="3"/>
</p:tagLst>
</file>

<file path=ppt/tags/tag120.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121.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af94128cef5c4b919cf7c2d027b42fc1"/>
</p:tagLst>
</file>

<file path=ppt/tags/tag122.xml><?xml version="1.0" encoding="utf-8"?>
<p:tagLst xmlns:a="http://schemas.openxmlformats.org/drawingml/2006/main" xmlns:r="http://schemas.openxmlformats.org/officeDocument/2006/relationships" xmlns:p="http://schemas.openxmlformats.org/presentationml/2006/main">
  <p:tag name="YOO_CHATSHAPE_TYPE" val="YOO_CHATSHAPE_PAGEDECORATE"/>
  <p:tag name="TAG_CONTENT_DIAGRAM_INDEX" val="af94128cef5c4b919cf7c2d027b42fc1"/>
  <p:tag name="TAG_CONTENT_SUBINDEX" val="1"/>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5c9225c32ba4547ba5c17b6a94d57dd"/>
  <p:tag name="TAG_CONTENT_SUBINDEX" val="1"/>
  <p:tag name="YOO_CHATSHAPE_LINK" val="sp:子标题1"/>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5c9225c32ba4547ba5c17b6a94d57dd"/>
  <p:tag name="TAG_CONTENT_SUBINDEX" val="1"/>
  <p:tag name="YOO_CHATSHAPE_LINK" val="sp:子标题1"/>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25c9225c32ba4547ba5c17b6a94d57dd"/>
  <p:tag name="TAG_CONTENT_SUBINDEX" val="1"/>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25c9225c32ba4547ba5c17b6a94d57dd"/>
  <p:tag name="TAG_CONTENT_SUBINDEX" val="1"/>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5c9225c32ba4547ba5c17b6a94d57dd"/>
  <p:tag name="TAG_CONTENT_SUBINDEX" val="1"/>
  <p:tag name="YOO_CHATSHAPE_LINK" val="sp:子标题1"/>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5c9225c32ba4547ba5c17b6a94d57dd"/>
  <p:tag name="TAG_CONTENT_SUBINDEX" val="2"/>
  <p:tag name="YOO_CHATSHAPE_LINK" val="sp:子标题2"/>
</p:tagLst>
</file>

<file path=ppt/tags/tag12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5c9225c32ba4547ba5c17b6a94d57dd"/>
  <p:tag name="TAG_CONTENT_SUBINDEX" val="2"/>
  <p:tag name="YOO_CHATSHAPE_LINK" val="sp:子标题2"/>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637f0c5d-6cab-42d5-864d-b6e3f8efa75c"/>
  <p:tag name="YOO_CHAT_DIAGRAM_ALIGN" val="VAlign"/>
  <p:tag name="YOO_CHAT_DIAGRAM_GROUP" val="2"/>
  <p:tag name="TAG_CONTENT_GROUPINDEX" val="2"/>
</p:tagLst>
</file>

<file path=ppt/tags/tag13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25c9225c32ba4547ba5c17b6a94d57dd"/>
  <p:tag name="TAG_CONTENT_SUBINDEX" val="2"/>
</p:tagLst>
</file>

<file path=ppt/tags/tag13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25c9225c32ba4547ba5c17b6a94d57dd"/>
  <p:tag name="TAG_CONTENT_SUBINDEX" val="2"/>
</p:tagLst>
</file>

<file path=ppt/tags/tag13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5c9225c32ba4547ba5c17b6a94d57dd"/>
  <p:tag name="TAG_CONTENT_SUBINDEX" val="2"/>
  <p:tag name="YOO_CHATSHAPE_LINK" val="sp:子标题2"/>
</p:tagLst>
</file>

<file path=ppt/tags/tag13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5c9225c32ba4547ba5c17b6a94d57dd"/>
  <p:tag name="TAG_CONTENT_SUBINDEX" val="3"/>
  <p:tag name="YOO_CHATSHAPE_LINK" val="sp:子标题3"/>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5c9225c32ba4547ba5c17b6a94d57dd"/>
  <p:tag name="TAG_CONTENT_SUBINDEX" val="3"/>
  <p:tag name="YOO_CHATSHAPE_LINK" val="sp:子标题3"/>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25c9225c32ba4547ba5c17b6a94d57dd"/>
  <p:tag name="TAG_CONTENT_SUBINDEX" val="3"/>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25c9225c32ba4547ba5c17b6a94d57dd"/>
  <p:tag name="TAG_CONTENT_SUBINDEX" val="3"/>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5c9225c32ba4547ba5c17b6a94d57dd"/>
  <p:tag name="TAG_CONTENT_SUBINDEX" val="3"/>
  <p:tag name="YOO_CHATSHAPE_LINK" val="sp:子标题3"/>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25c9225c32ba4547ba5c17b6a94d57dd"/>
  <p:tag name="TAG_CONTENT_SUBINDEX" val="4"/>
  <p:tag name="YOO_CHATSHAPE_LINK" val="sp:子标题4"/>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25c9225c32ba4547ba5c17b6a94d57dd"/>
  <p:tag name="TAG_CONTENT_SUBINDEX" val="4"/>
  <p:tag name="YOO_CHATSHAPE_LINK" val="sp:子标题4"/>
</p:tagLst>
</file>

<file path=ppt/tags/tag14.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637f0c5d-6cab-42d5-864d-b6e3f8efa75c"/>
  <p:tag name="YOO_CHAT_DIAGRAM_ALIGN" val="VAlign"/>
  <p:tag name="YOO_CHAT_DIAGRAM_GROUP" val="2"/>
  <p:tag name="TAG_CONTENT_GROUPINDEX" val="2"/>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25c9225c32ba4547ba5c17b6a94d57dd"/>
  <p:tag name="TAG_CONTENT_SUBINDEX" val="4"/>
</p:tagLst>
</file>

<file path=ppt/tags/tag14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25c9225c32ba4547ba5c17b6a94d57dd"/>
  <p:tag name="TAG_CONTENT_SUBINDEX" val="4"/>
</p:tagLst>
</file>

<file path=ppt/tags/tag14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25c9225c32ba4547ba5c17b6a94d57dd"/>
  <p:tag name="TAG_CONTENT_SUBINDEX" val="4"/>
  <p:tag name="YOO_CHATSHAPE_LINK" val="sp:子标题4"/>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25c9225c32ba4547ba5c17b6a94d57dd"/>
  <p:tag name="TAG_CONTENT_SUBINDEX" val="1"/>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25c9225c32ba4547ba5c17b6a94d57dd"/>
  <p:tag name="TAG_CONTENT_SUBINDEX" val="2"/>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25c9225c32ba4547ba5c17b6a94d57dd"/>
  <p:tag name="TAG_CONTENT_SUBINDEX" val="3"/>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4"/>
  <p:tag name="TAG_CONTENT_DIAGRAM_INDEX" val="25c9225c32ba4547ba5c17b6a94d57dd"/>
  <p:tag name="TAG_CONTENT_SUBINDEX" val="4"/>
</p:tagLst>
</file>

<file path=ppt/tags/tag147.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10/22 11:10:27 -805692"/>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5.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637f0c5d-6cab-42d5-864d-b6e3f8efa75c"/>
  <p:tag name="YOO_CHAT_DIAGRAM_ALIGN" val="VAlign"/>
  <p:tag name="YOO_CHAT_DIAGRAM_GROUP" val="1"/>
  <p:tag name="TAG_CONTENT_GROUPINDEX" val="1"/>
</p:tagLst>
</file>

<file path=ppt/tags/tag150.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151.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15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17496ff4b984b89a8bd2feb8cce562e"/>
  <p:tag name="TAG_CONTENT_SUBINDEX" val="1"/>
  <p:tag name="YOO_CHATSHAPE_LINK" val="sp:子标题1"/>
</p:tagLst>
</file>

<file path=ppt/tags/tag15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17496ff4b984b89a8bd2feb8cce562e"/>
  <p:tag name="TAG_CONTENT_SUBINDEX" val="1"/>
  <p:tag name="YOO_CHATSHAPE_LINK" val="sp:子标题1"/>
</p:tagLst>
</file>

<file path=ppt/tags/tag15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b17496ff4b984b89a8bd2feb8cce562e"/>
  <p:tag name="TAG_CONTENT_SUBINDEX" val="2"/>
  <p:tag name="YOO_CHATSHAPE_LINK" val="sp:子标题2"/>
</p:tagLst>
</file>

<file path=ppt/tags/tag15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b17496ff4b984b89a8bd2feb8cce562e"/>
  <p:tag name="TAG_CONTENT_SUBINDEX" val="2"/>
  <p:tag name="YOO_CHATSHAPE_LINK" val="sp:子标题2"/>
</p:tagLst>
</file>

<file path=ppt/tags/tag15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b17496ff4b984b89a8bd2feb8cce562e"/>
  <p:tag name="TAG_CONTENT_SUBINDEX" val="3"/>
  <p:tag name="YOO_CHATSHAPE_LINK" val="sp:子标题3"/>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b17496ff4b984b89a8bd2feb8cce562e"/>
  <p:tag name="TAG_CONTENT_SUBINDEX" val="3"/>
  <p:tag name="YOO_CHATSHAPE_LINK" val="sp:子标题3"/>
</p:tagLst>
</file>

<file path=ppt/tags/tag15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b17496ff4b984b89a8bd2feb8cce562e"/>
  <p:tag name="TAG_CONTENT_SUBINDEX" val="4"/>
  <p:tag name="YOO_CHATSHAPE_LINK" val="sp:子标题4"/>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b17496ff4b984b89a8bd2feb8cce562e"/>
  <p:tag name="TAG_CONTENT_SUBINDEX" val="4"/>
  <p:tag name="YOO_CHATSHAPE_LINK" val="sp:子标题4"/>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637f0c5d-6cab-42d5-864d-b6e3f8efa75c"/>
  <p:tag name="YOO_CHAT_DIAGRAM_ALIGN" val="VAlign"/>
  <p:tag name="YOO_CHAT_DIAGRAM_GROUP" val="1"/>
  <p:tag name="TAG_CONTENT_GROUPINDEX" val="1"/>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b17496ff4b984b89a8bd2feb8cce562e"/>
  <p:tag name="TAG_CONTENT_SUBINDEX" val="1"/>
</p:tagLst>
</file>

<file path=ppt/tags/tag16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b17496ff4b984b89a8bd2feb8cce562e"/>
  <p:tag name="TAG_CONTENT_SUBINDEX" val="2"/>
</p:tagLst>
</file>

<file path=ppt/tags/tag16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b17496ff4b984b89a8bd2feb8cce562e"/>
  <p:tag name="TAG_CONTENT_SUBINDEX" val="3"/>
</p:tagLst>
</file>

<file path=ppt/tags/tag16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b17496ff4b984b89a8bd2feb8cce562e"/>
  <p:tag name="TAG_CONTENT_SUBINDEX" val="4"/>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b17496ff4b984b89a8bd2feb8cce562e"/>
  <p:tag name="TAG_CONTENT_SUBINDEX" val="1"/>
</p:tagLst>
</file>

<file path=ppt/tags/tag16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b17496ff4b984b89a8bd2feb8cce562e"/>
  <p:tag name="TAG_CONTENT_SUBINDEX" val="2"/>
</p:tagLst>
</file>

<file path=ppt/tags/tag16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b17496ff4b984b89a8bd2feb8cce562e"/>
  <p:tag name="TAG_CONTENT_SUBINDEX" val="3"/>
</p:tagLst>
</file>

<file path=ppt/tags/tag16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b17496ff4b984b89a8bd2feb8cce562e"/>
  <p:tag name="TAG_CONTENT_SUBINDEX" val="4"/>
</p:tagLst>
</file>

<file path=ppt/tags/tag16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06eb8786909345d3ba4784fa26300bbc"/>
</p:tagLst>
</file>

<file path=ppt/tags/tag169.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17.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10/22 11:10:27 -805692"/>
</p:tagLst>
</file>

<file path=ppt/tags/tag170.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dcf17a923429450fa17bab7a6b349b4a"/>
</p:tagLst>
</file>

<file path=ppt/tags/tag17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e860d54e66c0435b983bf4c5c70eb166"/>
  <p:tag name="TAG_CONTENT_SUBINDEX" val="1"/>
  <p:tag name="YOO_CHATSHAPE_LINK" val="sp:子标题1"/>
</p:tagLst>
</file>

<file path=ppt/tags/tag17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e860d54e66c0435b983bf4c5c70eb166"/>
  <p:tag name="TAG_CONTENT_SUBINDEX" val="1"/>
  <p:tag name="YOO_CHATSHAPE_LINK" val="sp:子标题1"/>
</p:tagLst>
</file>

<file path=ppt/tags/tag17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e860d54e66c0435b983bf4c5c70eb166"/>
  <p:tag name="TAG_CONTENT_SUBINDEX" val="2"/>
  <p:tag name="YOO_CHATSHAPE_LINK" val="sp:子标题2"/>
</p:tagLst>
</file>

<file path=ppt/tags/tag17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e860d54e66c0435b983bf4c5c70eb166"/>
  <p:tag name="TAG_CONTENT_SUBINDEX" val="2"/>
  <p:tag name="YOO_CHATSHAPE_LINK" val="sp:子标题2"/>
</p:tagLst>
</file>

<file path=ppt/tags/tag17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e860d54e66c0435b983bf4c5c70eb166"/>
  <p:tag name="TAG_CONTENT_SUBINDEX" val="3"/>
  <p:tag name="YOO_CHATSHAPE_LINK" val="sp:子标题3"/>
</p:tagLst>
</file>

<file path=ppt/tags/tag17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e860d54e66c0435b983bf4c5c70eb166"/>
  <p:tag name="TAG_CONTENT_SUBINDEX" val="3"/>
  <p:tag name="YOO_CHATSHAPE_LINK" val="sp:子标题3"/>
</p:tagLst>
</file>

<file path=ppt/tags/tag17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e860d54e66c0435b983bf4c5c70eb166"/>
  <p:tag name="TAG_CONTENT_SUBINDEX" val="4"/>
  <p:tag name="YOO_CHATSHAPE_LINK" val="sp:子标题4"/>
</p:tagLst>
</file>

<file path=ppt/tags/tag17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e860d54e66c0435b983bf4c5c70eb166"/>
  <p:tag name="TAG_CONTENT_SUBINDEX" val="4"/>
  <p:tag name="YOO_CHATSHAPE_LINK" val="sp:子标题4"/>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e860d54e66c0435b983bf4c5c70eb166"/>
  <p:tag name="TAG_CONTENT_SUBINDEX" val="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e860d54e66c0435b983bf4c5c70eb166"/>
  <p:tag name="TAG_CONTENT_SUBINDEX" val="1"/>
</p:tagLst>
</file>

<file path=ppt/tags/tag18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e860d54e66c0435b983bf4c5c70eb166"/>
  <p:tag name="TAG_CONTENT_SUBINDEX" val="2"/>
</p:tagLst>
</file>

<file path=ppt/tags/tag18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e860d54e66c0435b983bf4c5c70eb166"/>
  <p:tag name="TAG_CONTENT_SUBINDEX" val="2"/>
</p:tagLst>
</file>

<file path=ppt/tags/tag18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e860d54e66c0435b983bf4c5c70eb166"/>
  <p:tag name="TAG_CONTENT_SUBINDEX" val="3"/>
</p:tagLst>
</file>

<file path=ppt/tags/tag18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e860d54e66c0435b983bf4c5c70eb166"/>
  <p:tag name="TAG_CONTENT_SUBINDEX" val="3"/>
</p:tagLst>
</file>

<file path=ppt/tags/tag18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e860d54e66c0435b983bf4c5c70eb166"/>
  <p:tag name="TAG_CONTENT_SUBINDEX" val="4"/>
</p:tagLst>
</file>

<file path=ppt/tags/tag18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e860d54e66c0435b983bf4c5c70eb166"/>
  <p:tag name="TAG_CONTENT_SUBINDEX" val="4"/>
</p:tagLst>
</file>

<file path=ppt/tags/tag18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e860d54e66c0435b983bf4c5c70eb166"/>
  <p:tag name="TAG_CONTENT_SUBINDEX" val="1"/>
  <p:tag name="YOO_CHATSHAPE_LINK" val="sp:子标题1"/>
</p:tagLst>
</file>

<file path=ppt/tags/tag18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e860d54e66c0435b983bf4c5c70eb166"/>
  <p:tag name="TAG_CONTENT_SUBINDEX" val="2"/>
  <p:tag name="YOO_CHATSHAPE_LINK" val="sp:子标题2"/>
</p:tagLst>
</file>

<file path=ppt/tags/tag18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e860d54e66c0435b983bf4c5c70eb166"/>
  <p:tag name="TAG_CONTENT_SUBINDEX" val="3"/>
  <p:tag name="YOO_CHATSHAPE_LINK" val="sp:子标题3"/>
</p:tagLst>
</file>

<file path=ppt/tags/tag19.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9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e860d54e66c0435b983bf4c5c70eb166"/>
  <p:tag name="TAG_CONTENT_SUBINDEX" val="4"/>
  <p:tag name="YOO_CHATSHAPE_LINK" val="sp:子标题4"/>
</p:tagLst>
</file>

<file path=ppt/tags/tag19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4 4H14V14H34V4Z&quot; stroke=&quot;black&quot; stroke-width=&quot;4&quot; stroke-miterlimit=&quot;2&quot; stroke-linecap=&quot;round&quot; stroke-linejoin=&quot;round&quot;/&gt;&#10;&lt;path d=&quot;M27 14L33 37H15L21 14&quot; stroke=&quot;black&quot; stroke-width=&quot;4&quot; stroke-miterlimit=&quot;2&quot; stroke-linecap=&quot;round&quot; stroke-linejoin=&quot;round&quot;/&gt;&#10;&lt;path d=&quot;M40 44H8V40L14 37H34L40 40V44Z&quot; stroke=&quot;black&quot; stroke-width=&quot;4&quot; stroke-miterlimit=&quot;2&quot; stroke-linecap=&quot;round&quot; stroke-linejoin=&quot;round&quot;/&gt;&#10;&lt;path d=&quot;M12 23.02H36&quot; stroke=&quot;black&quot; stroke-width=&quot;4&quot; stroke-miterlimit=&quot;2&quot; stroke-linecap=&quot;round&quot; stroke-linejoin=&quot;round&quot;/&gt;&#10;&lt;path d=&quot;M20.5 4V8&quot; stroke=&quot;black&quot; stroke-width=&quot;4&quot; stroke-miterlimit=&quot;2&quot; stroke-linecap=&quot;round&quot; stroke-linejoin=&quot;round&quot;/&gt;&#10;&lt;path d=&quot;M27.5 4V8&quot; stroke=&quot;black&quot; stroke-width=&quot;4&quot; stroke-miterlimit=&quot;2&quot; stroke-linecap=&quot;round&quot; stroke-linejoin=&quot;round&quot;/&gt;&#10;&lt;/svg&gt;"/>
  <p:tag name="YOO_CHATSHAPE_ICON_STRING" val="价格策略"/>
  <p:tag name="YOO_CHATSHAPE_TYPE" val="YOO_CHATSHAPE_ICON"/>
  <p:tag name="TAG_CONTENT_GROUPINDEX" val="1"/>
  <p:tag name="TAG_CONTENT_DIAGRAM_INDEX" val="e860d54e66c0435b983bf4c5c70eb166"/>
  <p:tag name="TAG_CONTENT_SUBINDEX" val="1"/>
</p:tagLst>
</file>

<file path=ppt/tags/tag192.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4 4H14V14H34V4Z&quot; stroke=&quot;black&quot; stroke-width=&quot;4&quot; stroke-miterlimit=&quot;2&quot; stroke-linecap=&quot;round&quot; stroke-linejoin=&quot;round&quot;/&gt;&#10;&lt;path d=&quot;M27 14L33 37H15L21 14&quot; stroke=&quot;black&quot; stroke-width=&quot;4&quot; stroke-miterlimit=&quot;2&quot; stroke-linecap=&quot;round&quot; stroke-linejoin=&quot;round&quot;/&gt;&#10;&lt;path d=&quot;M40 44H8V40L14 37H34L40 40V44Z&quot; stroke=&quot;black&quot; stroke-width=&quot;4&quot; stroke-miterlimit=&quot;2&quot; stroke-linecap=&quot;round&quot; stroke-linejoin=&quot;round&quot;/&gt;&#10;&lt;path d=&quot;M12 23.02H36&quot; stroke=&quot;black&quot; stroke-width=&quot;4&quot; stroke-miterlimit=&quot;2&quot; stroke-linecap=&quot;round&quot; stroke-linejoin=&quot;round&quot;/&gt;&#10;&lt;path d=&quot;M20.5 4V8&quot; stroke=&quot;black&quot; stroke-width=&quot;4&quot; stroke-miterlimit=&quot;2&quot; stroke-linecap=&quot;round&quot; stroke-linejoin=&quot;round&quot;/&gt;&#10;&lt;path d=&quot;M27.5 4V8&quot; stroke=&quot;black&quot; stroke-width=&quot;4&quot; stroke-miterlimit=&quot;2&quot; stroke-linecap=&quot;round&quot; stroke-linejoin=&quot;round&quot;/&gt;&#10;&lt;/svg&gt;"/>
  <p:tag name="YOO_CHATSHAPE_ICON_STRING" val="价格策略"/>
  <p:tag name="YOO_CHATSHAPE_TYPE" val="YOO_CHATSHAPE_ICON"/>
  <p:tag name="TAG_CONTENT_GROUPINDEX" val="2"/>
  <p:tag name="TAG_CONTENT_DIAGRAM_INDEX" val="e860d54e66c0435b983bf4c5c70eb166"/>
  <p:tag name="TAG_CONTENT_SUBINDEX" val="2"/>
</p:tagLst>
</file>

<file path=ppt/tags/tag19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4 4H14V14H34V4Z&quot; stroke=&quot;black&quot; stroke-width=&quot;4&quot; stroke-miterlimit=&quot;2&quot; stroke-linecap=&quot;round&quot; stroke-linejoin=&quot;round&quot;/&gt;&#10;&lt;path d=&quot;M27 14L33 37H15L21 14&quot; stroke=&quot;black&quot; stroke-width=&quot;4&quot; stroke-miterlimit=&quot;2&quot; stroke-linecap=&quot;round&quot; stroke-linejoin=&quot;round&quot;/&gt;&#10;&lt;path d=&quot;M40 44H8V40L14 37H34L40 40V44Z&quot; stroke=&quot;black&quot; stroke-width=&quot;4&quot; stroke-miterlimit=&quot;2&quot; stroke-linecap=&quot;round&quot; stroke-linejoin=&quot;round&quot;/&gt;&#10;&lt;path d=&quot;M12 23.02H36&quot; stroke=&quot;black&quot; stroke-width=&quot;4&quot; stroke-miterlimit=&quot;2&quot; stroke-linecap=&quot;round&quot; stroke-linejoin=&quot;round&quot;/&gt;&#10;&lt;path d=&quot;M20.5 4V8&quot; stroke=&quot;black&quot; stroke-width=&quot;4&quot; stroke-miterlimit=&quot;2&quot; stroke-linecap=&quot;round&quot; stroke-linejoin=&quot;round&quot;/&gt;&#10;&lt;path d=&quot;M27.5 4V8&quot; stroke=&quot;black&quot; stroke-width=&quot;4&quot; stroke-miterlimit=&quot;2&quot; stroke-linecap=&quot;round&quot; stroke-linejoin=&quot;round&quot;/&gt;&#10;&lt;/svg&gt;"/>
  <p:tag name="YOO_CHATSHAPE_ICON_STRING" val="价格策略"/>
  <p:tag name="YOO_CHATSHAPE_TYPE" val="YOO_CHATSHAPE_ICON"/>
  <p:tag name="TAG_CONTENT_GROUPINDEX" val="3"/>
  <p:tag name="TAG_CONTENT_DIAGRAM_INDEX" val="e860d54e66c0435b983bf4c5c70eb166"/>
  <p:tag name="TAG_CONTENT_SUBINDEX" val="3"/>
</p:tagLst>
</file>

<file path=ppt/tags/tag19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0 44H8V40L14 37H34L40 40V44Z&quot; fill=&quot;#2F88FF&quot; stroke=&quot;black&quot; stroke-width=&quot;4&quot; stroke-miterlimit=&quot;2&quot; stroke-linecap=&quot;round&quot; stroke-linejoin=&quot;round&quot;/&gt;&#10;&lt;path d=&quot;M14 19H34&quot; stroke=&quot;black&quot; stroke-width=&quot;4&quot; stroke-miterlimit=&quot;2&quot; stroke-linecap=&quot;round&quot; stroke-linejoin=&quot;round&quot;/&gt;&#10;&lt;path d=&quot;M27.74 19L33 37H15L20.26 19&quot; fill=&quot;#2F88FF&quot;/&gt;&#10;&lt;path d=&quot;M27.74 19L33 37H15L20.26 19&quot; stroke=&quot;black&quot; stroke-width=&quot;4&quot; stroke-miterlimit=&quot;2&quot; stroke-linecap=&quot;round&quot; stroke-linejoin=&quot;round&quot;/&gt;&#10;&lt;path d=&quot;M24 4C19.5817 4 16 7.58172 16 12C16 15.012 17.6646 17.6353 20.124 19H27.876C30.3354 17.6353 32 15.012 32 12C32 7.58172 28.4183 4 24 4Z&quot; stroke=&quot;black&quot; stroke-width=&quot;4&quot;/&gt;&#10;&lt;/svg&gt;"/>
  <p:tag name="YOO_CHATSHAPE_ICON_STRING" val="价格策略"/>
  <p:tag name="YOO_CHATSHAPE_TYPE" val="YOO_CHATSHAPE_ICON"/>
  <p:tag name="TAG_CONTENT_GROUPINDEX" val="4"/>
  <p:tag name="TAG_CONTENT_DIAGRAM_INDEX" val="e860d54e66c0435b983bf4c5c70eb166"/>
  <p:tag name="TAG_CONTENT_SUBINDEX" val="4"/>
</p:tagLst>
</file>

<file path=ppt/tags/tag195.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10/22 11:10:27 -805692"/>
</p:tagLst>
</file>

<file path=ppt/tags/tag19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9131413cb5d0414585f934d75352fa8d"/>
  <p:tag name="TAG_CONTENT_SUBINDEX" val="1"/>
  <p:tag name="YOO_CHATSHAPE_LINK" val="sp:子标题1"/>
</p:tagLst>
</file>

<file path=ppt/tags/tag19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9131413cb5d0414585f934d75352fa8d"/>
  <p:tag name="TAG_CONTENT_SUBINDEX" val="1"/>
  <p:tag name="YOO_CHATSHAPE_LINK" val="sp:子标题1"/>
</p:tagLst>
</file>

<file path=ppt/tags/tag19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9131413cb5d0414585f934d75352fa8d"/>
  <p:tag name="TAG_CONTENT_SUBINDEX" val="1"/>
  <p:tag name="YOO_CHATSHAPE_LINK" val="sp:子标题1"/>
</p:tagLst>
</file>

<file path=ppt/tags/tag19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9131413cb5d0414585f934d75352fa8d"/>
  <p:tag name="TAG_CONTENT_SUBINDEX" val="2"/>
  <p:tag name="YOO_CHATSHAPE_LINK" val="sp:子标题2"/>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 name="AIGCCREATORID" val="AIGC生成内容仅供参考-2024/10/22 11:10:27 -805692"/>
</p:tagLst>
</file>

<file path=ppt/tags/tag20.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20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9131413cb5d0414585f934d75352fa8d"/>
  <p:tag name="TAG_CONTENT_SUBINDEX" val="2"/>
  <p:tag name="YOO_CHATSHAPE_LINK" val="sp:子标题2"/>
</p:tagLst>
</file>

<file path=ppt/tags/tag20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9131413cb5d0414585f934d75352fa8d"/>
  <p:tag name="TAG_CONTENT_SUBINDEX" val="2"/>
  <p:tag name="YOO_CHATSHAPE_LINK" val="sp:子标题2"/>
</p:tagLst>
</file>

<file path=ppt/tags/tag20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9131413cb5d0414585f934d75352fa8d"/>
  <p:tag name="TAG_CONTENT_SUBINDEX" val="3"/>
  <p:tag name="YOO_CHATSHAPE_LINK" val="sp:子标题3"/>
</p:tagLst>
</file>

<file path=ppt/tags/tag20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9131413cb5d0414585f934d75352fa8d"/>
  <p:tag name="TAG_CONTENT_SUBINDEX" val="3"/>
  <p:tag name="YOO_CHATSHAPE_LINK" val="sp:子标题3"/>
</p:tagLst>
</file>

<file path=ppt/tags/tag20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9131413cb5d0414585f934d75352fa8d"/>
  <p:tag name="TAG_CONTENT_SUBINDEX" val="3"/>
  <p:tag name="YOO_CHATSHAPE_LINK" val="sp:子标题3"/>
</p:tagLst>
</file>

<file path=ppt/tags/tag20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9131413cb5d0414585f934d75352fa8d"/>
  <p:tag name="TAG_CONTENT_SUBINDEX" val="1"/>
</p:tagLst>
</file>

<file path=ppt/tags/tag20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9131413cb5d0414585f934d75352fa8d"/>
  <p:tag name="TAG_CONTENT_SUBINDEX" val="2"/>
</p:tagLst>
</file>

<file path=ppt/tags/tag20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9131413cb5d0414585f934d75352fa8d"/>
  <p:tag name="TAG_CONTENT_SUBINDEX" val="3"/>
</p:tagLst>
</file>

<file path=ppt/tags/tag20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9131413cb5d0414585f934d75352fa8d"/>
  <p:tag name="TAG_CONTENT_SUBINDEX" val="1"/>
</p:tagLst>
</file>

<file path=ppt/tags/tag20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9131413cb5d0414585f934d75352fa8d"/>
  <p:tag name="TAG_CONTENT_SUBINDEX" val="2"/>
</p:tagLst>
</file>

<file path=ppt/tags/tag21.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21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9131413cb5d0414585f934d75352fa8d"/>
  <p:tag name="TAG_CONTENT_SUBINDEX" val="3"/>
</p:tagLst>
</file>

<file path=ppt/tags/tag211.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55cdc77bea344eddb2d1a4d03ed6f0a2"/>
</p:tagLst>
</file>

<file path=ppt/tags/tag212.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2 6H22V42H32V6Z&quot; fill=&quot;#2F88FF&quot; stroke=&quot;black&quot; stroke-width=&quot;4&quot; stroke-linejoin=&quot;round&quot;/&gt;&#10;&lt;path d=&quot;M42 6H32V42H42V6Z&quot; fill=&quot;#2F88FF&quot; stroke=&quot;black&quot; stroke-width=&quot;4&quot; stroke-linejoin=&quot;round&quot;/&gt;&#10;&lt;path d=&quot;M10 6L18 7L14.5 42L6 41L10 6Z&quot; fill=&quot;#2F88FF&quot; stroke=&quot;black&quot; stroke-width=&quot;4&quot; stroke-linejoin=&quot;round&quot;/&gt;&#10;&lt;path d=&quot;M37 18V15&quot; stroke=&quot;white&quot; stroke-width=&quot;4&quot; stroke-linecap=&quot;round&quot; stroke-linejoin=&quot;round&quot;/&gt;&#10;&lt;path d=&quot;M27 18V15&quot; stroke=&quot;white&quot; stroke-width=&quot;4&quot; stroke-linecap=&quot;round&quot; stroke-linejoin=&quot;round&quot;/&gt;&#10;&lt;/svg&gt;"/>
  <p:tag name="YOO_CHATSHAPE_ICON_STRING" val="渠道策略"/>
  <p:tag name="YOO_CHATSHAPE_TYPE" val="YOO_CHATSHAPE_ICON"/>
  <p:tag name="TAG_CONTENT_GROUPINDEX" val="1"/>
  <p:tag name="TAG_CONTENT_DIAGRAM_INDEX" val="9131413cb5d0414585f934d75352fa8d"/>
  <p:tag name="TAG_CONTENT_SUBINDEX" val="1"/>
</p:tagLst>
</file>

<file path=ppt/tags/tag21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4&quot; cy=&quot;24&quot; r=&quot;19&quot; stroke=&quot;black&quot; stroke-width=&quot;4&quot;/&gt;&#10;&lt;circle cx=&quot;24&quot; cy=&quot;24&quot; r=&quot;7&quot; fill=&quot;#2F88FF&quot; stroke=&quot;black&quot; stroke-width=&quot;4&quot;/&gt;&#10;&lt;path d=&quot;M6 28C6 28 9.38888 25.0417 12 27C16 30 18 28 18 28&quot; stroke=&quot;black&quot; stroke-width=&quot;4&quot; stroke-linecap=&quot;round&quot; stroke-linejoin=&quot;round&quot;/&gt;&#10;&lt;path d=&quot;M29 29C29.6667 28 33 24.7143 36 26C40 27.7143 43 26 43 25&quot; stroke=&quot;black&quot; stroke-width=&quot;4&quot; stroke-linecap=&quot;round&quot; stroke-linejoin=&quot;round&quot;/&gt;&#10;&lt;/svg&gt;"/>
  <p:tag name="YOO_CHATSHAPE_ICON_STRING" val="渠道策略"/>
  <p:tag name="YOO_CHATSHAPE_TYPE" val="YOO_CHATSHAPE_ICON"/>
  <p:tag name="TAG_CONTENT_GROUPINDEX" val="2"/>
  <p:tag name="TAG_CONTENT_DIAGRAM_INDEX" val="9131413cb5d0414585f934d75352fa8d"/>
  <p:tag name="TAG_CONTENT_SUBINDEX" val="2"/>
</p:tagLst>
</file>

<file path=ppt/tags/tag21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 5V30.0036H42V5&quot; stroke=&quot;black&quot; stroke-width=&quot;4&quot; stroke-linecap=&quot;round&quot; stroke-linejoin=&quot;round&quot;/&gt;&#10;&lt;path d=&quot;M30 37L24 43L18 37&quot; stroke=&quot;black&quot; stroke-width=&quot;4&quot; stroke-linecap=&quot;round&quot; stroke-linejoin=&quot;round&quot;/&gt;&#10;&lt;path d=&quot;M24 30V43&quot; stroke=&quot;black&quot; stroke-width=&quot;4&quot; stroke-linecap=&quot;round&quot; stroke-linejoin=&quot;round&quot;/&gt;&#10;&lt;path d=&quot;M16.0009 15.001L32.0009 15.001&quot; stroke=&quot;black&quot; stroke-width=&quot;4&quot; stroke-linecap=&quot;round&quot;/&gt;&#10;&lt;path d=&quot;M24.0005 7V23&quot; stroke=&quot;black&quot; stroke-width=&quot;4&quot; stroke-linecap=&quot;round&quot;/&gt;&#10;&lt;/svg&gt;"/>
  <p:tag name="YOO_CHATSHAPE_ICON_STRING" val="渠道策略"/>
  <p:tag name="YOO_CHATSHAPE_TYPE" val="YOO_CHATSHAPE_ICON"/>
  <p:tag name="TAG_CONTENT_GROUPINDEX" val="3"/>
  <p:tag name="TAG_CONTENT_DIAGRAM_INDEX" val="9131413cb5d0414585f934d75352fa8d"/>
  <p:tag name="TAG_CONTENT_SUBINDEX" val="3"/>
</p:tagLst>
</file>

<file path=ppt/tags/tag215.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21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31299d0ac03d43cfaadb092cc07b1931"/>
  <p:tag name="TAG_CONTENT_SUBINDEX" val="4"/>
  <p:tag name="YOO_CHATSHAPE_LINK" val="sp:子标题4"/>
</p:tagLst>
</file>

<file path=ppt/tags/tag21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31299d0ac03d43cfaadb092cc07b1931"/>
  <p:tag name="TAG_CONTENT_SUBINDEX" val="4"/>
  <p:tag name="YOO_CHATSHAPE_LINK" val="sp:子标题4"/>
</p:tagLst>
</file>

<file path=ppt/tags/tag21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bdb9fa20aca446c782161e3993f60d4f"/>
</p:tagLst>
</file>

<file path=ppt/tags/tag21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31299d0ac03d43cfaadb092cc07b1931"/>
  <p:tag name="TAG_CONTENT_SUBINDEX" val="3"/>
  <p:tag name="YOO_CHATSHAPE_LINK" val="sp:子标题3"/>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1f978f38f07248c18c630a3362553f68"/>
</p:tagLst>
</file>

<file path=ppt/tags/tag22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31299d0ac03d43cfaadb092cc07b1931"/>
  <p:tag name="TAG_CONTENT_SUBINDEX" val="3"/>
  <p:tag name="YOO_CHATSHAPE_LINK" val="sp:子标题3"/>
</p:tagLst>
</file>

<file path=ppt/tags/tag22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31299d0ac03d43cfaadb092cc07b1931"/>
  <p:tag name="TAG_CONTENT_SUBINDEX" val="1"/>
</p:tagLst>
</file>

<file path=ppt/tags/tag22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31299d0ac03d43cfaadb092cc07b1931"/>
  <p:tag name="TAG_CONTENT_SUBINDEX" val="1"/>
</p:tagLst>
</file>

<file path=ppt/tags/tag22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31299d0ac03d43cfaadb092cc07b1931"/>
  <p:tag name="TAG_CONTENT_SUBINDEX" val="2"/>
  <p:tag name="YOO_CHATSHAPE_LINK" val="sp:子标题2"/>
</p:tagLst>
</file>

<file path=ppt/tags/tag22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31299d0ac03d43cfaadb092cc07b1931"/>
  <p:tag name="TAG_CONTENT_SUBINDEX" val="2"/>
  <p:tag name="YOO_CHATSHAPE_LINK" val="sp:子标题2"/>
</p:tagLst>
</file>

<file path=ppt/tags/tag22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1299d0ac03d43cfaadb092cc07b1931"/>
  <p:tag name="TAG_CONTENT_SUBINDEX" val="1"/>
  <p:tag name="YOO_CHATSHAPE_LINK" val="sp:子标题1"/>
</p:tagLst>
</file>

<file path=ppt/tags/tag22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1299d0ac03d43cfaadb092cc07b1931"/>
  <p:tag name="TAG_CONTENT_SUBINDEX" val="1"/>
  <p:tag name="YOO_CHATSHAPE_LINK" val="sp:子标题1"/>
</p:tagLst>
</file>

<file path=ppt/tags/tag22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31299d0ac03d43cfaadb092cc07b1931"/>
  <p:tag name="TAG_CONTENT_SUBINDEX" val="2"/>
</p:tagLst>
</file>

<file path=ppt/tags/tag22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31299d0ac03d43cfaadb092cc07b1931"/>
  <p:tag name="TAG_CONTENT_SUBINDEX" val="2"/>
</p:tagLst>
</file>

<file path=ppt/tags/tag22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31299d0ac03d43cfaadb092cc07b1931"/>
  <p:tag name="TAG_CONTENT_SUBINDEX" val="3"/>
</p:tagLst>
</file>

<file path=ppt/tags/tag2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8b817815326406db1ca5aa902831812"/>
  <p:tag name="TAG_CONTENT_SUBINDEX" val="1"/>
  <p:tag name="YOO_CHATSHAPE_LINK" val="sp:子标题1"/>
</p:tagLst>
</file>

<file path=ppt/tags/tag23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31299d0ac03d43cfaadb092cc07b1931"/>
  <p:tag name="TAG_CONTENT_SUBINDEX" val="3"/>
</p:tagLst>
</file>

<file path=ppt/tags/tag23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31299d0ac03d43cfaadb092cc07b1931"/>
  <p:tag name="TAG_CONTENT_SUBINDEX" val="4"/>
</p:tagLst>
</file>

<file path=ppt/tags/tag23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31299d0ac03d43cfaadb092cc07b1931"/>
  <p:tag name="TAG_CONTENT_SUBINDEX" val="4"/>
</p:tagLst>
</file>

<file path=ppt/tags/tag23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1299d0ac03d43cfaadb092cc07b1931"/>
  <p:tag name="TAG_CONTENT_SUBINDEX" val="1"/>
  <p:tag name="YOO_CHATSHAPE_LINK" val="sp:子标题1"/>
</p:tagLst>
</file>

<file path=ppt/tags/tag23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31299d0ac03d43cfaadb092cc07b1931"/>
  <p:tag name="TAG_CONTENT_SUBINDEX" val="2"/>
  <p:tag name="YOO_CHATSHAPE_LINK" val="sp:子标题2"/>
</p:tagLst>
</file>

<file path=ppt/tags/tag23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31299d0ac03d43cfaadb092cc07b1931"/>
  <p:tag name="TAG_CONTENT_SUBINDEX" val="3"/>
  <p:tag name="YOO_CHATSHAPE_LINK" val="sp:子标题3"/>
</p:tagLst>
</file>

<file path=ppt/tags/tag23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31299d0ac03d43cfaadb092cc07b1931"/>
  <p:tag name="TAG_CONTENT_SUBINDEX" val="4"/>
  <p:tag name="YOO_CHATSHAPE_LINK" val="sp:子标题4"/>
</p:tagLst>
</file>

<file path=ppt/tags/tag237.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31299d0ac03d43cfaadb092cc07b1931"/>
  <p:tag name="TAG_CONTENT_SUBINDEX" val="1"/>
</p:tagLst>
</file>

<file path=ppt/tags/tag238.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31299d0ac03d43cfaadb092cc07b1931"/>
  <p:tag name="TAG_CONTENT_SUBINDEX" val="2"/>
</p:tagLst>
</file>

<file path=ppt/tags/tag239.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31299d0ac03d43cfaadb092cc07b1931"/>
  <p:tag name="TAG_CONTENT_SUBINDEX" val="3"/>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8b817815326406db1ca5aa902831812"/>
  <p:tag name="TAG_CONTENT_SUBINDEX" val="2"/>
  <p:tag name="YOO_CHATSHAPE_LINK" val="sp:子标题2"/>
</p:tagLst>
</file>

<file path=ppt/tags/tag240.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4"/>
  <p:tag name="TAG_CONTENT_DIAGRAM_INDEX" val="31299d0ac03d43cfaadb092cc07b1931"/>
  <p:tag name="TAG_CONTENT_SUBINDEX" val="4"/>
</p:tagLst>
</file>

<file path=ppt/tags/tag24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9.313V9H44V19.313C41.8815 20.068 40.3636 22.1053 40.3636 24.5C40.3636 26.8947 41.8815 28.932 44 29.687V40H4V29.687C6.11853 28.932 7.63636 26.8947 7.63636 24.5C7.63636 22.1053 6.11853 20.068 4 19.313Z&quot; fill=&quot;#2F88FF&quot; stroke=&quot;black&quot; stroke-width=&quot;4&quot; stroke-linejoin=&quot;round&quot;/&gt;&#10;&lt;path d=&quot;M19 16L24 21L29 16&quot; stroke=&quot;white&quot; stroke-width=&quot;4&quot; stroke-linecap=&quot;round&quot; stroke-linejoin=&quot;round&quot;/&gt;&#10;&lt;path d=&quot;M18 22H30&quot; stroke=&quot;white&quot; stroke-width=&quot;4&quot; stroke-linecap=&quot;round&quot; stroke-linejoin=&quot;round&quot;/&gt;&#10;&lt;path d=&quot;M18 28.1667H30&quot; stroke=&quot;white&quot; stroke-width=&quot;4&quot; stroke-linecap=&quot;round&quot; stroke-linejoin=&quot;round&quot;/&gt;&#10;&lt;path d=&quot;M24 22V34&quot; stroke=&quot;white&quot; stroke-width=&quot;4&quot; stroke-linecap=&quot;round&quot; stroke-linejoin=&quot;round&quot;/&gt;&#10;&lt;/svg&gt;"/>
  <p:tag name="YOO_CHATSHAPE_ICON_STRING" val="促销策略"/>
  <p:tag name="YOO_CHATSHAPE_TYPE" val="YOO_CHATSHAPE_ICON"/>
  <p:tag name="TAG_CONTENT_GROUPINDEX" val="4"/>
  <p:tag name="TAG_CONTENT_DIAGRAM_INDEX" val="31299d0ac03d43cfaadb092cc07b1931"/>
  <p:tag name="TAG_CONTENT_SUBINDEX" val="4"/>
</p:tagLst>
</file>

<file path=ppt/tags/tag242.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9.313V9H44V19.313C41.8815 20.068 40.3636 22.1053 40.3636 24.5C40.3636 26.8947 41.8815 28.932 44 29.687V40H4V29.687C6.11853 28.932 7.63636 26.8947 7.63636 24.5C7.63636 22.1053 6.11853 20.068 4 19.313Z&quot; fill=&quot;#2F88FF&quot; stroke=&quot;black&quot; stroke-width=&quot;4&quot; stroke-linejoin=&quot;round&quot;/&gt;&#10;&lt;path d=&quot;M19 16L24 21L29 16&quot; stroke=&quot;white&quot; stroke-width=&quot;4&quot; stroke-linecap=&quot;round&quot; stroke-linejoin=&quot;round&quot;/&gt;&#10;&lt;path d=&quot;M18 22H30&quot; stroke=&quot;white&quot; stroke-width=&quot;4&quot; stroke-linecap=&quot;round&quot; stroke-linejoin=&quot;round&quot;/&gt;&#10;&lt;path d=&quot;M18 28.1667H30&quot; stroke=&quot;white&quot; stroke-width=&quot;4&quot; stroke-linecap=&quot;round&quot; stroke-linejoin=&quot;round&quot;/&gt;&#10;&lt;path d=&quot;M24 22V34&quot; stroke=&quot;white&quot; stroke-width=&quot;4&quot; stroke-linecap=&quot;round&quot; stroke-linejoin=&quot;round&quot;/&gt;&#10;&lt;/svg&gt;"/>
  <p:tag name="YOO_CHATSHAPE_ICON_STRING" val="促销策略"/>
  <p:tag name="YOO_CHATSHAPE_TYPE" val="YOO_CHATSHAPE_ICON"/>
  <p:tag name="TAG_CONTENT_GROUPINDEX" val="3"/>
  <p:tag name="TAG_CONTENT_DIAGRAM_INDEX" val="31299d0ac03d43cfaadb092cc07b1931"/>
  <p:tag name="TAG_CONTENT_SUBINDEX" val="3"/>
</p:tagLst>
</file>

<file path=ppt/tags/tag24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4 4H14V14H34V4Z&quot; stroke=&quot;black&quot; stroke-width=&quot;4&quot; stroke-miterlimit=&quot;2&quot; stroke-linecap=&quot;round&quot; stroke-linejoin=&quot;round&quot;/&gt;&#10;&lt;path d=&quot;M27 14L33 37H15L21 14&quot; stroke=&quot;black&quot; stroke-width=&quot;4&quot; stroke-miterlimit=&quot;2&quot; stroke-linecap=&quot;round&quot; stroke-linejoin=&quot;round&quot;/&gt;&#10;&lt;path d=&quot;M40 44H8V40L14 37H34L40 40V44Z&quot; stroke=&quot;black&quot; stroke-width=&quot;4&quot; stroke-miterlimit=&quot;2&quot; stroke-linecap=&quot;round&quot; stroke-linejoin=&quot;round&quot;/&gt;&#10;&lt;path d=&quot;M12 23.02H36&quot; stroke=&quot;black&quot; stroke-width=&quot;4&quot; stroke-miterlimit=&quot;2&quot; stroke-linecap=&quot;round&quot; stroke-linejoin=&quot;round&quot;/&gt;&#10;&lt;path d=&quot;M20.5 4V8&quot; stroke=&quot;black&quot; stroke-width=&quot;4&quot; stroke-miterlimit=&quot;2&quot; stroke-linecap=&quot;round&quot; stroke-linejoin=&quot;round&quot;/&gt;&#10;&lt;path d=&quot;M27.5 4V8&quot; stroke=&quot;black&quot; stroke-width=&quot;4&quot; stroke-miterlimit=&quot;2&quot; stroke-linecap=&quot;round&quot; stroke-linejoin=&quot;round&quot;/&gt;&#10;&lt;/svg&gt;"/>
  <p:tag name="YOO_CHATSHAPE_ICON_STRING" val="促销策略"/>
  <p:tag name="YOO_CHATSHAPE_TYPE" val="YOO_CHATSHAPE_ICON"/>
  <p:tag name="TAG_CONTENT_GROUPINDEX" val="1"/>
  <p:tag name="TAG_CONTENT_DIAGRAM_INDEX" val="31299d0ac03d43cfaadb092cc07b1931"/>
  <p:tag name="TAG_CONTENT_SUBINDEX" val="1"/>
</p:tagLst>
</file>

<file path=ppt/tags/tag24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9.313V9H44V19.313C41.8815 20.068 40.3636 22.1053 40.3636 24.5C40.3636 26.8947 41.8815 28.932 44 29.687V40H4V29.687C6.11853 28.932 7.63636 26.8947 7.63636 24.5C7.63636 22.1053 6.11853 20.068 4 19.313Z&quot; fill=&quot;#2F88FF&quot; stroke=&quot;black&quot; stroke-width=&quot;4&quot; stroke-linejoin=&quot;round&quot;/&gt;&#10;&lt;path d=&quot;M19 16L24 21L29 16&quot; stroke=&quot;white&quot; stroke-width=&quot;4&quot; stroke-linecap=&quot;round&quot; stroke-linejoin=&quot;round&quot;/&gt;&#10;&lt;path d=&quot;M18 22H30&quot; stroke=&quot;white&quot; stroke-width=&quot;4&quot; stroke-linecap=&quot;round&quot; stroke-linejoin=&quot;round&quot;/&gt;&#10;&lt;path d=&quot;M18 28.1667H30&quot; stroke=&quot;white&quot; stroke-width=&quot;4&quot; stroke-linecap=&quot;round&quot; stroke-linejoin=&quot;round&quot;/&gt;&#10;&lt;path d=&quot;M24 22V34&quot; stroke=&quot;white&quot; stroke-width=&quot;4&quot; stroke-linecap=&quot;round&quot; stroke-linejoin=&quot;round&quot;/&gt;&#10;&lt;/svg&gt;"/>
  <p:tag name="YOO_CHATSHAPE_ICON_STRING" val="促销策略"/>
  <p:tag name="YOO_CHATSHAPE_TYPE" val="YOO_CHATSHAPE_ICON"/>
  <p:tag name="TAG_CONTENT_GROUPINDEX" val="2"/>
  <p:tag name="TAG_CONTENT_DIAGRAM_INDEX" val="31299d0ac03d43cfaadb092cc07b1931"/>
  <p:tag name="TAG_CONTENT_SUBINDEX" val="2"/>
</p:tagLst>
</file>

<file path=ppt/tags/tag245.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10/22 11:10:27 -805692"/>
</p:tagLst>
</file>

<file path=ppt/tags/tag24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47.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48.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249.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68b817815326406db1ca5aa902831812"/>
  <p:tag name="TAG_CONTENT_SUBINDEX" val="3"/>
  <p:tag name="YOO_CHATSHAPE_LINK" val="sp:子标题3"/>
</p:tagLst>
</file>

<file path=ppt/tags/tag250.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9c72a4b84ad245379fd4491f6f5185cf"/>
  <p:tag name="TAG_CONTENT_SUBINDEX" val="1"/>
</p:tagLst>
</file>

<file path=ppt/tags/tag25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9c72a4b84ad245379fd4491f6f5185cf"/>
  <p:tag name="TAG_CONTENT_SUBINDEX" val="1"/>
  <p:tag name="YOO_CHATSHAPE_LINK" val="sp:子标题1"/>
</p:tagLst>
</file>

<file path=ppt/tags/tag25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9c72a4b84ad245379fd4491f6f5185cf"/>
  <p:tag name="TAG_CONTENT_SUBINDEX" val="1"/>
</p:tagLst>
</file>

<file path=ppt/tags/tag25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9c72a4b84ad245379fd4491f6f5185cf"/>
  <p:tag name="TAG_CONTENT_SUBINDEX" val="1"/>
</p:tagLst>
</file>

<file path=ppt/tags/tag254.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9c72a4b84ad245379fd4491f6f5185cf"/>
  <p:tag name="TAG_CONTENT_SUBINDEX" val="2"/>
</p:tagLst>
</file>

<file path=ppt/tags/tag25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9c72a4b84ad245379fd4491f6f5185cf"/>
  <p:tag name="TAG_CONTENT_SUBINDEX" val="2"/>
  <p:tag name="YOO_CHATSHAPE_LINK" val="sp:子标题2"/>
</p:tagLst>
</file>

<file path=ppt/tags/tag25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9c72a4b84ad245379fd4491f6f5185cf"/>
  <p:tag name="TAG_CONTENT_SUBINDEX" val="2"/>
</p:tagLst>
</file>

<file path=ppt/tags/tag25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9c72a4b84ad245379fd4491f6f5185cf"/>
  <p:tag name="TAG_CONTENT_SUBINDEX" val="2"/>
</p:tagLst>
</file>

<file path=ppt/tags/tag258.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9c72a4b84ad245379fd4491f6f5185cf"/>
  <p:tag name="TAG_CONTENT_SUBINDEX" val="3"/>
</p:tagLst>
</file>

<file path=ppt/tags/tag25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9c72a4b84ad245379fd4491f6f5185cf"/>
  <p:tag name="TAG_CONTENT_SUBINDEX" val="3"/>
  <p:tag name="YOO_CHATSHAPE_LINK" val="sp:子标题3"/>
</p:tagLst>
</file>

<file path=ppt/tags/tag2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68b817815326406db1ca5aa902831812"/>
  <p:tag name="TAG_CONTENT_SUBINDEX" val="1"/>
</p:tagLst>
</file>

<file path=ppt/tags/tag2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9c72a4b84ad245379fd4491f6f5185cf"/>
  <p:tag name="TAG_CONTENT_SUBINDEX" val="3"/>
</p:tagLst>
</file>

<file path=ppt/tags/tag2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9c72a4b84ad245379fd4491f6f5185cf"/>
  <p:tag name="TAG_CONTENT_SUBINDEX" val="3"/>
</p:tagLst>
</file>

<file path=ppt/tags/tag262.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4"/>
  <p:tag name="TAG_CONTENT_DIAGRAM_INDEX" val="9c72a4b84ad245379fd4491f6f5185cf"/>
  <p:tag name="TAG_CONTENT_SUBINDEX" val="4"/>
</p:tagLst>
</file>

<file path=ppt/tags/tag26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9c72a4b84ad245379fd4491f6f5185cf"/>
  <p:tag name="TAG_CONTENT_SUBINDEX" val="4"/>
  <p:tag name="YOO_CHATSHAPE_LINK" val="sp:子标题4"/>
</p:tagLst>
</file>

<file path=ppt/tags/tag26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9c72a4b84ad245379fd4491f6f5185cf"/>
  <p:tag name="TAG_CONTENT_SUBINDEX" val="4"/>
</p:tagLst>
</file>

<file path=ppt/tags/tag26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9c72a4b84ad245379fd4491f6f5185cf"/>
  <p:tag name="TAG_CONTENT_SUBINDEX" val="4"/>
</p:tagLst>
</file>

<file path=ppt/tags/tag266.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9c72a4b84ad245379fd4491f6f5185cf"/>
  <p:tag name="TAG_CONTENT_SUBINDEX" val="1"/>
  <p:tag name="YOO_CHATSHAPE_LINK" val="sp:子标题1"/>
</p:tagLst>
</file>

<file path=ppt/tags/tag267.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9c72a4b84ad245379fd4491f6f5185cf"/>
  <p:tag name="TAG_CONTENT_SUBINDEX" val="2"/>
  <p:tag name="YOO_CHATSHAPE_LINK" val="sp:子标题2"/>
</p:tagLst>
</file>

<file path=ppt/tags/tag268.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9c72a4b84ad245379fd4491f6f5185cf"/>
  <p:tag name="TAG_CONTENT_SUBINDEX" val="3"/>
  <p:tag name="YOO_CHATSHAPE_LINK" val="sp:子标题3"/>
</p:tagLst>
</file>

<file path=ppt/tags/tag269.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94e8a5b75a6d4ca49d0040b386766f68"/>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68b817815326406db1ca5aa902831812"/>
  <p:tag name="TAG_CONTENT_SUBINDEX" val="1"/>
</p:tagLst>
</file>

<file path=ppt/tags/tag270.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27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b34f4f40a2e447bdaaa8bbe6d8d7a515"/>
  <p:tag name="TAG_CONTENT_SUBINDEX" val="1"/>
</p:tagLst>
</file>

<file path=ppt/tags/tag27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b34f4f40a2e447bdaaa8bbe6d8d7a515"/>
  <p:tag name="TAG_CONTENT_SUBINDEX" val="2"/>
</p:tagLst>
</file>

<file path=ppt/tags/tag27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b34f4f40a2e447bdaaa8bbe6d8d7a515"/>
  <p:tag name="TAG_CONTENT_SUBINDEX" val="3"/>
</p:tagLst>
</file>

<file path=ppt/tags/tag27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b34f4f40a2e447bdaaa8bbe6d8d7a515"/>
  <p:tag name="TAG_CONTENT_SUBINDEX" val="4"/>
</p:tagLst>
</file>

<file path=ppt/tags/tag27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b34f4f40a2e447bdaaa8bbe6d8d7a515"/>
  <p:tag name="TAG_CONTENT_SUBINDEX" val="1"/>
</p:tagLst>
</file>

<file path=ppt/tags/tag27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b34f4f40a2e447bdaaa8bbe6d8d7a515"/>
  <p:tag name="TAG_CONTENT_SUBINDEX" val="2"/>
</p:tagLst>
</file>

<file path=ppt/tags/tag27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b34f4f40a2e447bdaaa8bbe6d8d7a515"/>
  <p:tag name="TAG_CONTENT_SUBINDEX" val="3"/>
</p:tagLst>
</file>

<file path=ppt/tags/tag27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b34f4f40a2e447bdaaa8bbe6d8d7a515"/>
  <p:tag name="TAG_CONTENT_SUBINDEX" val="4"/>
</p:tagLst>
</file>

<file path=ppt/tags/tag27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34f4f40a2e447bdaaa8bbe6d8d7a515"/>
  <p:tag name="TAG_CONTENT_SUBINDEX" val="1"/>
  <p:tag name="YOO_CHATSHAPE_LINK" val="sp:子标题1"/>
</p:tagLst>
</file>

<file path=ppt/tags/tag2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68b817815326406db1ca5aa902831812"/>
  <p:tag name="TAG_CONTENT_SUBINDEX" val="2"/>
</p:tagLst>
</file>

<file path=ppt/tags/tag28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b34f4f40a2e447bdaaa8bbe6d8d7a515"/>
  <p:tag name="TAG_CONTENT_SUBINDEX" val="2"/>
  <p:tag name="YOO_CHATSHAPE_LINK" val="sp:子标题2"/>
</p:tagLst>
</file>

<file path=ppt/tags/tag28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b34f4f40a2e447bdaaa8bbe6d8d7a515"/>
  <p:tag name="TAG_CONTENT_SUBINDEX" val="3"/>
  <p:tag name="YOO_CHATSHAPE_LINK" val="sp:子标题3"/>
</p:tagLst>
</file>

<file path=ppt/tags/tag28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b34f4f40a2e447bdaaa8bbe6d8d7a515"/>
  <p:tag name="TAG_CONTENT_SUBINDEX" val="4"/>
  <p:tag name="YOO_CHATSHAPE_LINK" val="sp:子标题4"/>
</p:tagLst>
</file>

<file path=ppt/tags/tag283.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e6a07b643b13466391907f02995ab890"/>
</p:tagLst>
</file>

<file path=ppt/tags/tag28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1.9143L24 19L44 11.9143L24 5L4 11.9143Z&quot; fill=&quot;#2F88FF&quot; stroke=&quot;black&quot; stroke-width=&quot;4&quot; stroke-linejoin=&quot;round&quot;/&gt;&#10;&lt;path d=&quot;M4 20L24 27L44 20&quot; stroke=&quot;black&quot; stroke-width=&quot;4&quot; stroke-linecap=&quot;round&quot; stroke-linejoin=&quot;round&quot;/&gt;&#10;&lt;path d=&quot;M4 28L24 35L44 28&quot; stroke=&quot;black&quot; stroke-width=&quot;4&quot; stroke-linecap=&quot;round&quot; stroke-linejoin=&quot;round&quot;/&gt;&#10;&lt;path d=&quot;M4 36L24 43L44 36&quot; stroke=&quot;black&quot; stroke-width=&quot;4&quot; stroke-linecap=&quot;round&quot; stroke-linejoin=&quot;round&quot;/&gt;&#10;&lt;/svg&gt;"/>
  <p:tag name="YOO_CHATSHAPE_ICON_STRING" val="社交媒体推广"/>
  <p:tag name="YOO_CHATSHAPE_TYPE" val="YOO_CHATSHAPE_ICON"/>
  <p:tag name="TAG_CONTENT_GROUPINDEX" val="1"/>
  <p:tag name="TAG_CONTENT_DIAGRAM_INDEX" val="b34f4f40a2e447bdaaa8bbe6d8d7a515"/>
  <p:tag name="TAG_CONTENT_SUBINDEX" val="1"/>
</p:tagLst>
</file>

<file path=ppt/tags/tag285.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1.9143L24 19L44 11.9143L24 5L4 11.9143Z&quot; fill=&quot;#2F88FF&quot; stroke=&quot;black&quot; stroke-width=&quot;4&quot; stroke-linejoin=&quot;round&quot;/&gt;&#10;&lt;path d=&quot;M4 20L24 27L44 20&quot; stroke=&quot;black&quot; stroke-width=&quot;4&quot; stroke-linecap=&quot;round&quot; stroke-linejoin=&quot;round&quot;/&gt;&#10;&lt;path d=&quot;M4 28L24 35L44 28&quot; stroke=&quot;black&quot; stroke-width=&quot;4&quot; stroke-linecap=&quot;round&quot; stroke-linejoin=&quot;round&quot;/&gt;&#10;&lt;path d=&quot;M4 36L24 43L44 36&quot; stroke=&quot;black&quot; stroke-width=&quot;4&quot; stroke-linecap=&quot;round&quot; stroke-linejoin=&quot;round&quot;/&gt;&#10;&lt;/svg&gt;"/>
  <p:tag name="YOO_CHATSHAPE_ICON_STRING" val="社交媒体推广"/>
  <p:tag name="YOO_CHATSHAPE_TYPE" val="YOO_CHATSHAPE_ICON"/>
  <p:tag name="TAG_CONTENT_GROUPINDEX" val="2"/>
  <p:tag name="TAG_CONTENT_DIAGRAM_INDEX" val="b34f4f40a2e447bdaaa8bbe6d8d7a515"/>
  <p:tag name="TAG_CONTENT_SUBINDEX" val="2"/>
</p:tagLst>
</file>

<file path=ppt/tags/tag28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1.9143L24 19L44 11.9143L24 5L4 11.9143Z&quot; fill=&quot;#2F88FF&quot; stroke=&quot;black&quot; stroke-width=&quot;4&quot; stroke-linejoin=&quot;round&quot;/&gt;&#10;&lt;path d=&quot;M4 20L24 27L44 20&quot; stroke=&quot;black&quot; stroke-width=&quot;4&quot; stroke-linecap=&quot;round&quot; stroke-linejoin=&quot;round&quot;/&gt;&#10;&lt;path d=&quot;M4 28L24 35L44 28&quot; stroke=&quot;black&quot; stroke-width=&quot;4&quot; stroke-linecap=&quot;round&quot; stroke-linejoin=&quot;round&quot;/&gt;&#10;&lt;path d=&quot;M4 36L24 43L44 36&quot; stroke=&quot;black&quot; stroke-width=&quot;4&quot; stroke-linecap=&quot;round&quot; stroke-linejoin=&quot;round&quot;/&gt;&#10;&lt;/svg&gt;"/>
  <p:tag name="YOO_CHATSHAPE_ICON_STRING" val="社交媒体推广"/>
  <p:tag name="YOO_CHATSHAPE_TYPE" val="YOO_CHATSHAPE_ICON"/>
  <p:tag name="TAG_CONTENT_GROUPINDEX" val="3"/>
  <p:tag name="TAG_CONTENT_DIAGRAM_INDEX" val="b34f4f40a2e447bdaaa8bbe6d8d7a515"/>
  <p:tag name="TAG_CONTENT_SUBINDEX" val="3"/>
</p:tagLst>
</file>

<file path=ppt/tags/tag28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1.9143L24 19L44 11.9143L24 5L4 11.9143Z&quot; fill=&quot;#2F88FF&quot; stroke=&quot;black&quot; stroke-width=&quot;4&quot; stroke-linejoin=&quot;round&quot;/&gt;&#10;&lt;path d=&quot;M4 20L24 27L44 20&quot; stroke=&quot;black&quot; stroke-width=&quot;4&quot; stroke-linecap=&quot;round&quot; stroke-linejoin=&quot;round&quot;/&gt;&#10;&lt;path d=&quot;M4 28L24 35L44 28&quot; stroke=&quot;black&quot; stroke-width=&quot;4&quot; stroke-linecap=&quot;round&quot; stroke-linejoin=&quot;round&quot;/&gt;&#10;&lt;path d=&quot;M4 36L24 43L44 36&quot; stroke=&quot;black&quot; stroke-width=&quot;4&quot; stroke-linecap=&quot;round&quot; stroke-linejoin=&quot;round&quot;/&gt;&#10;&lt;/svg&gt;"/>
  <p:tag name="YOO_CHATSHAPE_ICON_STRING" val="社交媒体推广"/>
  <p:tag name="YOO_CHATSHAPE_TYPE" val="YOO_CHATSHAPE_ICON"/>
  <p:tag name="TAG_CONTENT_GROUPINDEX" val="4"/>
  <p:tag name="TAG_CONTENT_DIAGRAM_INDEX" val="b34f4f40a2e447bdaaa8bbe6d8d7a515"/>
  <p:tag name="TAG_CONTENT_SUBINDEX" val="4"/>
</p:tagLst>
</file>

<file path=ppt/tags/tag288.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AIGCCREATORID" val="AIGC生成内容仅供参考-2024/10/22 11:10:27 -805692"/>
</p:tagLst>
</file>

<file path=ppt/tags/tag289.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30376a363e98428d8d36e546eea32a72"/>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68b817815326406db1ca5aa902831812"/>
  <p:tag name="TAG_CONTENT_SUBINDEX" val="2"/>
</p:tagLst>
</file>

<file path=ppt/tags/tag29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a0b7c416899444c9cf70f54f20cf2dc"/>
  <p:tag name="TAG_CONTENT_SUBINDEX" val="1"/>
  <p:tag name="YOO_CHATSHAPE_LINK" val="sp:子标题1"/>
</p:tagLst>
</file>

<file path=ppt/tags/tag29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a0b7c416899444c9cf70f54f20cf2dc"/>
  <p:tag name="TAG_CONTENT_SUBINDEX" val="2"/>
  <p:tag name="YOO_CHATSHAPE_LINK" val="sp:子标题2"/>
</p:tagLst>
</file>

<file path=ppt/tags/tag29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3a0b7c416899444c9cf70f54f20cf2dc"/>
  <p:tag name="TAG_CONTENT_SUBINDEX" val="1"/>
</p:tagLst>
</file>

<file path=ppt/tags/tag29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3a0b7c416899444c9cf70f54f20cf2dc"/>
  <p:tag name="TAG_CONTENT_SUBINDEX" val="1"/>
</p:tagLst>
</file>

<file path=ppt/tags/tag29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3a0b7c416899444c9cf70f54f20cf2dc"/>
  <p:tag name="TAG_CONTENT_SUBINDEX" val="2"/>
</p:tagLst>
</file>

<file path=ppt/tags/tag29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3a0b7c416899444c9cf70f54f20cf2dc"/>
  <p:tag name="TAG_CONTENT_SUBINDEX" val="2"/>
</p:tagLst>
</file>

<file path=ppt/tags/tag296.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10/22 11:10:27 -805692"/>
</p:tagLst>
</file>

<file path=ppt/tags/tag29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9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99.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68b817815326406db1ca5aa902831812"/>
  <p:tag name="TAG_CONTENT_SUBINDEX" val="3"/>
</p:tagLst>
</file>

<file path=ppt/tags/tag300.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10/22 11:10:27 -805692"/>
</p:tagLst>
</file>

<file path=ppt/tags/tag30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f860054450b40cdb10a6abfb8633af7"/>
  <p:tag name="TAG_CONTENT_SUBINDEX" val="1"/>
  <p:tag name="YOO_CHATSHAPE_LINK" val="sp:子标题1"/>
</p:tagLst>
</file>

<file path=ppt/tags/tag30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f860054450b40cdb10a6abfb8633af7"/>
  <p:tag name="TAG_CONTENT_SUBINDEX" val="2"/>
  <p:tag name="YOO_CHATSHAPE_LINK" val="sp:子标题2"/>
</p:tagLst>
</file>

<file path=ppt/tags/tag30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f860054450b40cdb10a6abfb8633af7"/>
  <p:tag name="TAG_CONTENT_SUBINDEX" val="3"/>
  <p:tag name="YOO_CHATSHAPE_LINK" val="sp:子标题3"/>
</p:tagLst>
</file>

<file path=ppt/tags/tag304.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2f860054450b40cdb10a6abfb8633af7"/>
  <p:tag name="TAG_CONTENT_SUBINDEX" val="1"/>
</p:tagLst>
</file>

<file path=ppt/tags/tag305.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2f860054450b40cdb10a6abfb8633af7"/>
  <p:tag name="TAG_CONTENT_SUBINDEX" val="2"/>
</p:tagLst>
</file>

<file path=ppt/tags/tag306.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2f860054450b40cdb10a6abfb8633af7"/>
  <p:tag name="TAG_CONTENT_SUBINDEX" val="3"/>
</p:tagLst>
</file>

<file path=ppt/tags/tag30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2f860054450b40cdb10a6abfb8633af7"/>
  <p:tag name="TAG_CONTENT_SUBINDEX" val="1"/>
</p:tagLst>
</file>

<file path=ppt/tags/tag30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2f860054450b40cdb10a6abfb8633af7"/>
  <p:tag name="TAG_CONTENT_SUBINDEX" val="2"/>
</p:tagLst>
</file>

<file path=ppt/tags/tag30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2f860054450b40cdb10a6abfb8633af7"/>
  <p:tag name="TAG_CONTENT_SUBINDEX" val="3"/>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68b817815326406db1ca5aa902831812"/>
  <p:tag name="TAG_CONTENT_SUBINDEX" val="3"/>
</p:tagLst>
</file>

<file path=ppt/tags/tag31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2f860054450b40cdb10a6abfb8633af7"/>
  <p:tag name="TAG_CONTENT_SUBINDEX" val="1"/>
</p:tagLst>
</file>

<file path=ppt/tags/tag31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2f860054450b40cdb10a6abfb8633af7"/>
  <p:tag name="TAG_CONTENT_SUBINDEX" val="2"/>
</p:tagLst>
</file>

<file path=ppt/tags/tag31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2f860054450b40cdb10a6abfb8633af7"/>
  <p:tag name="TAG_CONTENT_SUBINDEX" val="3"/>
</p:tagLst>
</file>

<file path=ppt/tags/tag313.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0e12a337506748c8abf6e8ce59dba70a"/>
</p:tagLst>
</file>

<file path=ppt/tags/tag314.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AIGCCREATORID" val="AIGC生成内容仅供参考-2024/10/22 11:10:27 -805692"/>
</p:tagLst>
</file>

<file path=ppt/tags/tag315.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e813183f17024b28b95906cd1024e1f6"/>
</p:tagLst>
</file>

<file path=ppt/tags/tag31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dc565544bca84900b18df03688d50c28"/>
  <p:tag name="TAG_CONTENT_SUBINDEX" val="1"/>
  <p:tag name="YOO_CHATSHAPE_LINK" val="sp:子标题1"/>
</p:tagLst>
</file>

<file path=ppt/tags/tag31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dc565544bca84900b18df03688d50c28"/>
  <p:tag name="TAG_CONTENT_SUBINDEX" val="1"/>
  <p:tag name="YOO_CHATSHAPE_LINK" val="sp:子标题1"/>
</p:tagLst>
</file>

<file path=ppt/tags/tag31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dc565544bca84900b18df03688d50c28"/>
  <p:tag name="TAG_CONTENT_SUBINDEX" val="2"/>
  <p:tag name="YOO_CHATSHAPE_LINK" val="sp:子标题2"/>
</p:tagLst>
</file>

<file path=ppt/tags/tag31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dc565544bca84900b18df03688d50c28"/>
  <p:tag name="TAG_CONTENT_SUBINDEX" val="2"/>
  <p:tag name="YOO_CHATSHAPE_LINK" val="sp:子标题2"/>
</p:tagLst>
</file>

<file path=ppt/tags/tag3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68b817815326406db1ca5aa902831812"/>
  <p:tag name="TAG_CONTENT_SUBINDEX" val="4"/>
  <p:tag name="YOO_CHATSHAPE_LINK" val="sp:子标题4"/>
</p:tagLst>
</file>

<file path=ppt/tags/tag32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dc565544bca84900b18df03688d50c28"/>
  <p:tag name="TAG_CONTENT_SUBINDEX" val="1"/>
  <p:tag name="YOO_CHATSHAPE_LINK" val="sp:子标题1"/>
</p:tagLst>
</file>

<file path=ppt/tags/tag32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dc565544bca84900b18df03688d50c28"/>
  <p:tag name="TAG_CONTENT_SUBINDEX" val="2"/>
  <p:tag name="YOO_CHATSHAPE_LINK" val="sp:子标题2"/>
</p:tagLst>
</file>

<file path=ppt/tags/tag32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dc565544bca84900b18df03688d50c28"/>
  <p:tag name="TAG_CONTENT_SUBINDEX" val="1"/>
</p:tagLst>
</file>

<file path=ppt/tags/tag32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dc565544bca84900b18df03688d50c28"/>
  <p:tag name="TAG_CONTENT_SUBINDEX" val="1"/>
</p:tagLst>
</file>

<file path=ppt/tags/tag32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dc565544bca84900b18df03688d50c28"/>
  <p:tag name="TAG_CONTENT_SUBINDEX" val="2"/>
</p:tagLst>
</file>

<file path=ppt/tags/tag32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dc565544bca84900b18df03688d50c28"/>
  <p:tag name="TAG_CONTENT_SUBINDEX" val="2"/>
</p:tagLst>
</file>

<file path=ppt/tags/tag326.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dc565544bca84900b18df03688d50c28"/>
  <p:tag name="TAG_CONTENT_SUBINDEX" val="1"/>
</p:tagLst>
</file>

<file path=ppt/tags/tag327.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dc565544bca84900b18df03688d50c28"/>
  <p:tag name="TAG_CONTENT_SUBINDEX" val="2"/>
</p:tagLst>
</file>

<file path=ppt/tags/tag32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0 8L24 4L28 8V44H20V8Z&quot; stroke=&quot;black&quot; stroke-width=&quot;4&quot; stroke-linejoin=&quot;round&quot;/&gt;&#10;&lt;path d=&quot;M12 20L20 12V44H12V20Z&quot; stroke=&quot;black&quot; stroke-width=&quot;4&quot; stroke-linecap=&quot;round&quot; stroke-linejoin=&quot;round&quot;/&gt;&#10;&lt;path d=&quot;M4 35L12 28V44H4V35Z&quot; stroke=&quot;black&quot; stroke-width=&quot;4&quot; stroke-linecap=&quot;round&quot; stroke-linejoin=&quot;round&quot;/&gt;&#10;&lt;path d=&quot;M28 12L36 20V44H28V12Z&quot; stroke=&quot;black&quot; stroke-width=&quot;4&quot; stroke-linecap=&quot;round&quot; stroke-linejoin=&quot;round&quot;/&gt;&#10;&lt;path d=&quot;M36 28L44 34.5V44H36V28Z&quot; stroke=&quot;black&quot; stroke-width=&quot;4&quot; stroke-linecap=&quot;round&quot; stroke-linejoin=&quot;round&quot;/&gt;&#10;&lt;/svg&gt;"/>
  <p:tag name="YOO_CHATSHAPE_ICON_STRING" val="未来展望"/>
  <p:tag name="YOO_CHATSHAPE_TYPE" val="YOO_CHATSHAPE_ICON"/>
  <p:tag name="TAG_CONTENT_GROUPINDEX" val="1"/>
  <p:tag name="TAG_CONTENT_DIAGRAM_INDEX" val="dc565544bca84900b18df03688d50c28"/>
  <p:tag name="TAG_CONTENT_SUBINDEX" val="1"/>
</p:tagLst>
</file>

<file path=ppt/tags/tag32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44H44&quot; stroke=&quot;black&quot; stroke-width=&quot;4&quot; stroke-linecap=&quot;round&quot; stroke-linejoin=&quot;round&quot;/&gt;&#10;&lt;ellipse cx=&quot;24.5&quot; cy=&quot;7&quot; rx=&quot;13.5&quot; ry=&quot;3&quot; stroke=&quot;black&quot; stroke-width=&quot;4&quot;/&gt;&#10;&lt;path d=&quot;M16 9C16 9 20.1593 17.8828 21 24C22.0687 31.7763 20 44 20 44&quot; stroke=&quot;black&quot; stroke-width=&quot;4&quot;/&gt;&#10;&lt;path d=&quot;M32.2266 9C32.2266 9 28.0673 17.8828 27.2266 24C26.1578 31.7763 28.0006 44 28.0006 44&quot; stroke=&quot;black&quot; stroke-width=&quot;4&quot;/&gt;&#10;&lt;/svg&gt;"/>
  <p:tag name="YOO_CHATSHAPE_ICON_STRING" val="未来展望"/>
  <p:tag name="YOO_CHATSHAPE_TYPE" val="YOO_CHATSHAPE_ICON"/>
  <p:tag name="TAG_CONTENT_GROUPINDEX" val="2"/>
  <p:tag name="TAG_CONTENT_DIAGRAM_INDEX" val="dc565544bca84900b18df03688d50c28"/>
  <p:tag name="TAG_CONTENT_SUBINDEX" val="2"/>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68b817815326406db1ca5aa902831812"/>
  <p:tag name="TAG_CONTENT_SUBINDEX" val="4"/>
</p:tagLst>
</file>

<file path=ppt/tags/tag330.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10/22 11:10:27 -805692"/>
</p:tagLst>
</file>

<file path=ppt/tags/tag33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6ec86043d974a4989b7323e2c90654d"/>
  <p:tag name="TAG_CONTENT_SUBINDEX" val="1"/>
  <p:tag name="YOO_CHATSHAPE_LINK" val="sp:子标题1"/>
</p:tagLst>
</file>

<file path=ppt/tags/tag332.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d60594b061a14137b571cbf7c89a0aa6.cc0"/>
  <p:tag name="TAG_CHATSHAPE_IMAGE_URL" val="http://image.yoojober.com/motion/resource-photo/ori/e33/e33e1a332ee7b522d7b9223550d485d4.jpg-chatppt.cc0"/>
  <p:tag name="YOO_CHATSHAPE_TYPE" val="YOO_CHATSHAPE_CHILDIMAGE"/>
  <p:tag name="TAG_CONTENT_GROUPINDEX" val="0"/>
  <p:tag name="TAG_CONTENT_DIAGRAM_INDEX" val="66ec86043d974a4989b7323e2c90654d"/>
  <p:tag name="TAG_CONTENT_SUBINDEX" val="1"/>
</p:tagLst>
</file>

<file path=ppt/tags/tag33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66ec86043d974a4989b7323e2c90654d"/>
  <p:tag name="TAG_CONTENT_SUBINDEX" val="1"/>
</p:tagLst>
</file>

<file path=ppt/tags/tag33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6ec86043d974a4989b7323e2c90654d"/>
  <p:tag name="TAG_CONTENT_SUBINDEX" val="1"/>
  <p:tag name="YOO_CHATSHAPE_LINK" val="sp:子标题1"/>
</p:tagLst>
</file>

<file path=ppt/tags/tag33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6ec86043d974a4989b7323e2c90654d"/>
  <p:tag name="TAG_CONTENT_SUBINDEX" val="1"/>
  <p:tag name="YOO_CHATSHAPE_LINK" val="sp:子标题1"/>
</p:tagLst>
</file>

<file path=ppt/tags/tag33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6ec86043d974a4989b7323e2c90654d"/>
  <p:tag name="TAG_CONTENT_SUBINDEX" val="1"/>
  <p:tag name="YOO_CHATSHAPE_LINK" val="sp:子标题1"/>
</p:tagLst>
</file>

<file path=ppt/tags/tag33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66ec86043d974a4989b7323e2c90654d"/>
  <p:tag name="TAG_CONTENT_SUBINDEX" val="1"/>
</p:tagLst>
</file>

<file path=ppt/tags/tag33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66ec86043d974a4989b7323e2c90654d"/>
  <p:tag name="TAG_CONTENT_SUBINDEX" val="2"/>
  <p:tag name="YOO_CHATSHAPE_LINK" val="sp:子标题2"/>
</p:tagLst>
</file>

<file path=ppt/tags/tag339.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2b01d1ffab53430184a6e9634fdb4c5a.cc0"/>
  <p:tag name="TAG_CHATSHAPE_IMAGE_URL" val="http://image.yoojober.com/motion/resource-photo/ori/91d/91d6f7e01594496d00d9bd584cf771f3.jpg-chatppt.cc0"/>
  <p:tag name="YOO_CHATSHAPE_TYPE" val="YOO_CHATSHAPE_CHILDIMAGE"/>
  <p:tag name="TAG_CONTENT_GROUPINDEX" val="1"/>
  <p:tag name="TAG_CONTENT_DIAGRAM_INDEX" val="66ec86043d974a4989b7323e2c90654d"/>
  <p:tag name="TAG_CONTENT_SUBINDEX" val="2"/>
</p:tagLst>
</file>

<file path=ppt/tags/tag3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68b817815326406db1ca5aa902831812"/>
  <p:tag name="TAG_CONTENT_SUBINDEX" val="4"/>
</p:tagLst>
</file>

<file path=ppt/tags/tag34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66ec86043d974a4989b7323e2c90654d"/>
  <p:tag name="TAG_CONTENT_SUBINDEX" val="2"/>
</p:tagLst>
</file>

<file path=ppt/tags/tag34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66ec86043d974a4989b7323e2c90654d"/>
  <p:tag name="TAG_CONTENT_SUBINDEX" val="2"/>
  <p:tag name="YOO_CHATSHAPE_LINK" val="sp:子标题2"/>
</p:tagLst>
</file>

<file path=ppt/tags/tag34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66ec86043d974a4989b7323e2c90654d"/>
  <p:tag name="TAG_CONTENT_SUBINDEX" val="2"/>
  <p:tag name="YOO_CHATSHAPE_LINK" val="sp:子标题2"/>
</p:tagLst>
</file>

<file path=ppt/tags/tag34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66ec86043d974a4989b7323e2c90654d"/>
  <p:tag name="TAG_CONTENT_SUBINDEX" val="2"/>
  <p:tag name="YOO_CHATSHAPE_LINK" val="sp:子标题2"/>
</p:tagLst>
</file>

<file path=ppt/tags/tag34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66ec86043d974a4989b7323e2c90654d"/>
  <p:tag name="TAG_CONTENT_SUBINDEX" val="2"/>
</p:tagLst>
</file>

<file path=ppt/tags/tag34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66ec86043d974a4989b7323e2c90654d"/>
  <p:tag name="TAG_CONTENT_SUBINDEX" val="3"/>
  <p:tag name="YOO_CHATSHAPE_LINK" val="sp:子标题3"/>
</p:tagLst>
</file>

<file path=ppt/tags/tag346.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67b3479447b7499281391981e73efb28.cc0"/>
  <p:tag name="TAG_CHATSHAPE_IMAGE_URL" val="http://image.yoojober.com/motion/resource-photo/ori/5b3/5b3b51149d62923ac0ae125762926d32.jpg-chatppt.cc0"/>
  <p:tag name="YOO_CHATSHAPE_TYPE" val="YOO_CHATSHAPE_CHILDIMAGE"/>
  <p:tag name="TAG_CONTENT_GROUPINDEX" val="2"/>
  <p:tag name="TAG_CONTENT_DIAGRAM_INDEX" val="66ec86043d974a4989b7323e2c90654d"/>
  <p:tag name="TAG_CONTENT_SUBINDEX" val="3"/>
</p:tagLst>
</file>

<file path=ppt/tags/tag34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66ec86043d974a4989b7323e2c90654d"/>
  <p:tag name="TAG_CONTENT_SUBINDEX" val="3"/>
</p:tagLst>
</file>

<file path=ppt/tags/tag34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66ec86043d974a4989b7323e2c90654d"/>
  <p:tag name="TAG_CONTENT_SUBINDEX" val="3"/>
  <p:tag name="YOO_CHATSHAPE_LINK" val="sp:子标题3"/>
</p:tagLst>
</file>

<file path=ppt/tags/tag34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66ec86043d974a4989b7323e2c90654d"/>
  <p:tag name="TAG_CONTENT_SUBINDEX" val="3"/>
  <p:tag name="YOO_CHATSHAPE_LINK" val="sp:子标题3"/>
</p:tagLst>
</file>

<file path=ppt/tags/tag35.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5.3926 16.0397C32.1091 15.3432 29.8205 12.4576 29.7707 9.12427H24.6961V29.572C24.5966 31.9103 22.6563 33.7511 20.318 33.7014C17.9797 33.6516 16.1389 31.7113 16.1389 29.373C16.1887 27.0347 18.0792 25.1442 20.4175 25.1442C20.8653 25.1442 21.2633 25.1939 21.6613 25.3432V20.1193C21.2633 20.0695 20.8155 20.0695 20.4175 20.0695H20.2185C15.0444 20.2188 10.9648 24.4477 11.0643 29.6218C11.1638 34.7959 15.3926 38.8755 20.5668 38.8258C25.7409 38.776 29.8703 34.5472 29.8703 29.4228V19.0248C31.9598 20.5173 34.3976 21.3133 36.9847 21.3133V16.1889C36.3877 16.1889 35.8902 16.1392 35.3926 16.0397Z&quot; fill=&quot;black&quot;/&gt;&#10;&lt;path d=&quot;M33.9502 44H14.0498C8.47761 44 4 39.4726 4 33.9502V14.0498C4 8.47761 8.47761 4 14.0498 4H33.9502C39.4726 4 44 8.47761 44 14.0498V33.9502C44 39.4726 39.4726 44 33.9502 44ZM14.0995 4.44776C8.77612 4.44776 4.44776 8.77612 4.44776 14.0995V33.8507C4.44776 39.1741 8.77612 43.5025 14.0995 43.5025H33.8507C39.1741 43.5025 43.5025 39.1741 43.5025 33.8507V14.0995C43.5025 8.77612 39.1741 4.44776 33.8507 4.44776H14.0995Z&quot; fill=&quot;black&quot;/&gt;&#10;&lt;path d=&quot;M36.1387 35.7412C36.1387 35.6417 36.1387 35.4427 36.1387 35.2934C36.1387 35.2437 36.1884 35.2437 36.1884 35.2437C36.2382 35.2437 36.7854 35.7412 36.7854 35.7412&quot; fill=&quot;black&quot;/&gt;&#10;&lt;path d=&quot;M20.4197 33.204C22.4595 33.204 24.1013 31.6119 24.2008 29.5721V27.9801C23.2555 27.5821 22.3103 27.2338 21.3152 26.9851C21.2157 26.9353 21.1162 26.9353 21.0167 26.9353C21.0167 27.0348 21.0167 27.1343 21.0167 27.2338C21.0167 29.4726 20.37 31.3134 19.3252 33.005C19.6237 33.1045 19.972 33.1542 20.3202 33.1542C20.3202 33.204 20.37 33.204 20.4197 33.204Z&quot; fill=&quot;black&quot;/&gt;&#10;&lt;path d=&quot;M36.5384 35.5421C36.4886 35.4924 36.3393 35.4426 36.2896 35.4924C36.1901 35.5421 36.1403 35.5919 36.1403 35.6914C36.0906 37.2834 35.6926 38.8257 35.0956 40.2188C35.1453 40.0695 34.8468 39.4725 34.7971 39.3232C34.6976 39.0247 34.5981 38.7262 34.4488 38.4277C34.2 37.8307 33.9513 37.2834 33.6528 36.6864C33.0558 35.5919 32.3592 34.4974 31.613 33.5521C31.1155 32.9053 30.5682 32.3581 29.9712 31.8108C28.8767 36.0396 25.0956 39.2237 20.5185 39.2735H20.4189C18.4289 39.2735 16.5881 38.6765 15.0458 37.6814C14.6976 37.9799 14.2995 38.2785 13.9513 38.577C13.1055 37.6814 12.409 36.6864 11.812 35.5919C11.7622 35.4924 11.7125 35.3929 11.7125 35.2934C11.613 35.3929 11.5135 35.4426 11.414 35.5421C9.62293 37.1342 8.08064 38.9252 6.78711 40.8158C6.88661 40.9153 7.03587 41.0645 7.13537 41.164C7.18512 41.1143 7.23487 41.0148 7.28462 40.965L8.5284 42.0595L9.32442 42.4078C9.22492 42.4576 9.17517 42.5571 9.07567 42.6068C9.22492 42.7063 9.37417 42.7561 9.52343 42.8556C9.62293 42.7561 9.72243 42.7063 9.82193 42.6068L11.6627 43.4526L16.1901 43.7511H31.1652C31.1652 43.8008 31.1652 43.8506 31.1155 43.9003H33.1553C33.205 43.8506 33.2548 43.8008 33.3045 43.7511C33.3045 43.7013 33.3543 43.7013 33.3543 43.6516L36.0906 43.4028L38.8269 42.2586L40.6677 40.8655C40.7175 40.965 40.7672 41.0148 40.817 41.1143C40.9165 41.0148 41.0657 40.8655 41.1652 40.766C39.8717 38.9252 38.3294 37.1342 36.5384 35.5421Z&quot; fill=&quot;black&quot;/&gt;&#10;&lt;path d=&quot;M20.518 38.7762C24.9458 38.7265 28.6772 35.5921 29.5727 31.413C28.4284 30.418 27.1847 29.5225 25.8414 28.7762C25.4434 28.5772 25.0453 28.3782 24.6473 28.1792V29.5225C24.5478 31.811 22.6573 33.6518 20.3687 33.6518C20.319 33.6518 20.319 33.6518 20.2692 33.6518C19.8215 33.6518 19.4235 33.5523 19.0254 33.4031C18.0802 34.7961 16.8364 36.0896 15.4434 37.2837C16.8861 38.1792 18.5777 38.7265 20.4185 38.7265C20.4185 38.7762 20.4682 38.7762 20.518 38.7762ZM18.3289 35.1941C18.2792 35.1941 18.3289 35.1941 18.3289 35.1941V35.1941Z&quot; fill=&quot;black&quot;/&gt;&#10;&lt;/svg&gt;"/>
  <p:tag name="YOO_CHATSHAPE_ICON_STRING" val="品牌起源和发展"/>
  <p:tag name="YOO_CHATSHAPE_TYPE" val="YOO_CHATSHAPE_ICON"/>
  <p:tag name="TAG_CONTENT_GROUPINDEX" val="1"/>
  <p:tag name="TAG_CONTENT_DIAGRAM_INDEX" val="68b817815326406db1ca5aa902831812"/>
  <p:tag name="TAG_CONTENT_SUBINDEX" val="1"/>
</p:tagLst>
</file>

<file path=ppt/tags/tag35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66ec86043d974a4989b7323e2c90654d"/>
  <p:tag name="TAG_CONTENT_SUBINDEX" val="3"/>
  <p:tag name="YOO_CHATSHAPE_LINK" val="sp:子标题3"/>
</p:tagLst>
</file>

<file path=ppt/tags/tag35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66ec86043d974a4989b7323e2c90654d"/>
  <p:tag name="TAG_CONTENT_SUBINDEX" val="3"/>
</p:tagLst>
</file>

<file path=ppt/tags/tag352.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01fdfea13b9342b2beea00b2f723e23d"/>
</p:tagLst>
</file>

<file path=ppt/tags/tag35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3H44V37H4V13Z&quot; stroke=&quot;black&quot; stroke-width=&quot;4&quot; stroke-linejoin=&quot;round&quot;/&gt;&#10;&lt;path fill-rule=&quot;evenodd&quot; clip-rule=&quot;evenodd&quot; d=&quot;M4 21C8.41828 21 12 17.4183 12 13H4V21Z&quot; stroke=&quot;black&quot; stroke-width=&quot;4&quot; stroke-linecap=&quot;round&quot; stroke-linejoin=&quot;round&quot;/&gt;&#10;&lt;path fill-rule=&quot;evenodd&quot; clip-rule=&quot;evenodd&quot; d=&quot;M4 29C8.41828 29 12 32.5817 12 37H4V29Z&quot; stroke=&quot;black&quot; stroke-width=&quot;4&quot; stroke-linecap=&quot;round&quot; stroke-linejoin=&quot;round&quot;/&gt;&#10;&lt;path fill-rule=&quot;evenodd&quot; clip-rule=&quot;evenodd&quot; d=&quot;M44 29V37H36C36 32.5817 39.5817 29 44 29Z&quot; stroke=&quot;black&quot; stroke-width=&quot;4&quot; stroke-linecap=&quot;round&quot; stroke-linejoin=&quot;round&quot;/&gt;&#10;&lt;path fill-rule=&quot;evenodd&quot; clip-rule=&quot;evenodd&quot; d=&quot;M44 21C39.5817 21 36 17.4183 36 13H44V21Z&quot; stroke=&quot;black&quot; stroke-width=&quot;4&quot; stroke-linecap=&quot;round&quot; stroke-linejoin=&quot;round&quot;/&gt;&#10;&lt;path d=&quot;M24 31C26.7614 31 29 28.3137 29 25C29 21.6863 26.7614 19 24 19C21.2386 19 19 21.6863 19 25C19 28.3137 21.2386 31 24 31Z&quot; stroke=&quot;black&quot; stroke-width=&quot;4&quot; stroke-linejoin=&quot;round&quot;/&gt;&#10;&lt;/svg&gt;"/>
  <p:tag name="YOO_CHATSHAPE_ICON_STRING" val="实体零售转型启示"/>
  <p:tag name="YOO_CHATSHAPE_TYPE" val="YOO_CHATSHAPE_ICON"/>
  <p:tag name="TAG_CONTENT_GROUPINDEX" val="1"/>
  <p:tag name="TAG_CONTENT_DIAGRAM_INDEX" val="66ec86043d974a4989b7323e2c90654d"/>
  <p:tag name="TAG_CONTENT_SUBINDEX" val="1"/>
</p:tagLst>
</file>

<file path=ppt/tags/tag35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14.5&quot; y=&quot;17&quot; width=&quot;28&quot; height=&quot;14&quot; fill=&quot;#2F88FF&quot; stroke=&quot;black&quot; stroke-width=&quot;4&quot; stroke-linejoin=&quot;round&quot;/&gt;&#10;&lt;path d=&quot;M6.5 6V42&quot; stroke=&quot;black&quot; stroke-width=&quot;4&quot; stroke-linecap=&quot;round&quot; stroke-linejoin=&quot;round&quot;/&gt;&#10;&lt;/svg&gt;"/>
  <p:tag name="YOO_CHATSHAPE_ICON_STRING" val="实体零售转型启示"/>
  <p:tag name="YOO_CHATSHAPE_TYPE" val="YOO_CHATSHAPE_ICON"/>
  <p:tag name="TAG_CONTENT_GROUPINDEX" val="2"/>
  <p:tag name="TAG_CONTENT_DIAGRAM_INDEX" val="66ec86043d974a4989b7323e2c90654d"/>
  <p:tag name="TAG_CONTENT_SUBINDEX" val="2"/>
</p:tagLst>
</file>

<file path=ppt/tags/tag355.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4&quot; cy=&quot;21&quot; r=&quot;16&quot; fill=&quot;#2F88FF&quot; stroke=&quot;black&quot; stroke-width=&quot;4&quot;/&gt;&#10;&lt;circle cx=&quot;24&quot; cy=&quot;21&quot; r=&quot;7&quot; fill=&quot;#43CCF8&quot; stroke=&quot;white&quot; stroke-width=&quot;4&quot;/&gt;&#10;&lt;path d=&quot;M16 43L32 43&quot; stroke=&quot;black&quot; stroke-width=&quot;4&quot; stroke-linecap=&quot;round&quot; stroke-linejoin=&quot;round&quot;/&gt;&#10;&lt;path d=&quot;M24 37V43&quot; stroke=&quot;black&quot; stroke-width=&quot;4&quot; stroke-linecap=&quot;round&quot; stroke-linejoin=&quot;round&quot;/&gt;&#10;&lt;/svg&gt;"/>
  <p:tag name="YOO_CHATSHAPE_ICON_STRING" val="实体零售转型启示"/>
  <p:tag name="YOO_CHATSHAPE_TYPE" val="YOO_CHATSHAPE_ICON"/>
  <p:tag name="TAG_CONTENT_GROUPINDEX" val="3"/>
  <p:tag name="TAG_CONTENT_DIAGRAM_INDEX" val="66ec86043d974a4989b7323e2c90654d"/>
  <p:tag name="TAG_CONTENT_SUBINDEX" val="3"/>
</p:tagLst>
</file>

<file path=ppt/tags/tag356.xml><?xml version="1.0" encoding="utf-8"?>
<p:tagLst xmlns:a="http://schemas.openxmlformats.org/drawingml/2006/main" xmlns:r="http://schemas.openxmlformats.org/officeDocument/2006/relationships" xmlns:p="http://schemas.openxmlformats.org/presentationml/2006/main">
  <p:tag name="YOO_CHATPAGE_TYPE" val="YOO_CHATPAGE_END"/>
  <p:tag name="AIGCCREATORID" val="AIGC生成内容仅供参考-2024/10/22 11:10:27 -805692"/>
</p:tagLst>
</file>

<file path=ppt/tags/tag357.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58.xml><?xml version="1.0" encoding="utf-8"?>
<p:tagLst xmlns:a="http://schemas.openxmlformats.org/drawingml/2006/main" xmlns:r="http://schemas.openxmlformats.org/officeDocument/2006/relationships" xmlns:p="http://schemas.openxmlformats.org/presentationml/2006/main">
  <p:tag name="YOO_CHATSHAPE_TYPE" val="YOO_CHATSHAPE_DATE"/>
  <p:tag name="YOO_CHATSHAPE_DATE" val="2024/10/22"/>
  <p:tag name="YOO_CHATSHAPE_AUTHOR" val="喵喵酱5048"/>
</p:tagLst>
</file>

<file path=ppt/tags/tag3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9&quot; cy=&quot;8.00012&quot; r=&quot;4&quot; fill=&quot;#2F88FF&quot; stroke=&quot;black&quot; stroke-width=&quot;4&quot;/&gt;&#10;&lt;rect x=&quot;5&quot; y=&quot;18.0001&quot; width=&quot;8&quot; height=&quot;25&quot; fill=&quot;#2F88FF&quot; stroke=&quot;black&quot; stroke-width=&quot;4&quot; stroke-linejoin=&quot;round&quot;/&gt;&#10;&lt;path d=&quot;M21 27.5V43H28V29C28 26.5 29.5 24.5 32 24.5C34.5 24.5 36 27 36 29V43H43V27.5C43 24.5 39.5 18 32 18C24.5 18 21 24.5 21 27.5Z&quot; fill=&quot;#2F88FF&quot; stroke=&quot;black&quot; stroke-width=&quot;4&quot; stroke-linejoin=&quot;round&quot;/&gt;&#10;&lt;/svg&gt;"/>
  <p:tag name="YOO_CHATSHAPE_ICON_STRING" val="品牌起源和发展"/>
  <p:tag name="YOO_CHATSHAPE_TYPE" val="YOO_CHATSHAPE_ICON"/>
  <p:tag name="TAG_CONTENT_GROUPINDEX" val="3"/>
  <p:tag name="TAG_CONTENT_DIAGRAM_INDEX" val="68b817815326406db1ca5aa902831812"/>
  <p:tag name="TAG_CONTENT_SUBINDEX" val="3"/>
</p:tagLst>
</file>

<file path=ppt/tags/tag3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7.8037 5H10.1963C9.01796 5 8.09502 6.01352 8.205 7.18668L10.8925 35.8534C10.959 36.5632 11.3984 37.1839 12.0457 37.4826L23.1619 42.6132C23.6937 42.8586 24.3063 42.8586 24.8381 42.6132L35.9543 37.4826C36.6016 37.1839 37.041 36.5632 37.1075 35.8534L39.795 7.18668C39.905 6.01352 38.982 5 37.8037 5Z&quot; fill=&quot;#2F88FF&quot; stroke=&quot;black&quot; stroke-width=&quot;4&quot;/&gt;&#10;&lt;path d=&quot;M32 12H16L17 21H31L30 32L24 35L18 32L17.5 27&quot; stroke=&quot;white&quot; stroke-width=&quot;4&quot; stroke-linecap=&quot;round&quot; stroke-linejoin=&quot;round&quot;/&gt;&#10;&lt;/svg&gt;"/>
  <p:tag name="YOO_CHATSHAPE_ICON_STRING" val="品牌起源和发展"/>
  <p:tag name="YOO_CHATSHAPE_TYPE" val="YOO_CHATSHAPE_ICON"/>
  <p:tag name="TAG_CONTENT_GROUPINDEX" val="2"/>
  <p:tag name="TAG_CONTENT_DIAGRAM_INDEX" val="68b817815326406db1ca5aa902831812"/>
  <p:tag name="TAG_CONTENT_SUBINDEX" val="2"/>
</p:tagLst>
</file>

<file path=ppt/tags/tag3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3.9627 42L42 27.4152L36.9957 6L30.9661 18.9935H17.9932L11.0151 6L6 27.4152L23.9627 42Z&quot; fill=&quot;#2F88FF&quot; stroke=&quot;black&quot; stroke-width=&quot;4&quot; stroke-linejoin=&quot;round&quot;/&gt;&#10;&lt;/svg&gt;"/>
  <p:tag name="YOO_CHATSHAPE_ICON_STRING" val="品牌起源和发展"/>
  <p:tag name="YOO_CHATSHAPE_TYPE" val="YOO_CHATSHAPE_ICON"/>
  <p:tag name="TAG_CONTENT_GROUPINDEX" val="4"/>
  <p:tag name="TAG_CONTENT_DIAGRAM_INDEX" val="68b817815326406db1ca5aa902831812"/>
  <p:tag name="TAG_CONTENT_SUBINDEX" val="4"/>
</p:tagLst>
</file>

<file path=ppt/tags/tag39.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10/22 11:10:27 -805692"/>
</p:tagLst>
</file>

<file path=ppt/tags/tag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7cb8c23f03104c21a32de72fde9e9ea3"/>
  <p:tag name="TAG_CONTENT_SUBINDEX" val="1"/>
  <p:tag name="YOO_CHATSHAPE_LINK" val="sp:子标题1"/>
</p:tagLst>
</file>

<file path=ppt/tags/tag4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7cb8c23f03104c21a32de72fde9e9ea3"/>
  <p:tag name="TAG_CONTENT_SUBINDEX" val="2"/>
  <p:tag name="YOO_CHATSHAPE_LINK" val="sp:子标题2"/>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7cb8c23f03104c21a32de72fde9e9ea3"/>
  <p:tag name="TAG_CONTENT_SUBINDEX" val="3"/>
  <p:tag name="YOO_CHATSHAPE_LINK" val="sp:子标题3"/>
</p:tagLst>
</file>

<file path=ppt/tags/tag4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7cb8c23f03104c21a32de72fde9e9ea3"/>
  <p:tag name="TAG_CONTENT_SUBINDEX" val="1"/>
  <p:tag name="YOO_CHATSHAPE_LINK" val="sp:子标题1"/>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7cb8c23f03104c21a32de72fde9e9ea3"/>
  <p:tag name="TAG_CONTENT_SUBINDEX" val="2"/>
  <p:tag name="YOO_CHATSHAPE_LINK" val="sp:子标题2"/>
</p:tagLst>
</file>

<file path=ppt/tags/tag4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7cb8c23f03104c21a32de72fde9e9ea3"/>
  <p:tag name="TAG_CONTENT_SUBINDEX" val="3"/>
  <p:tag name="YOO_CHATSHAPE_LINK" val="sp:子标题3"/>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7cb8c23f03104c21a32de72fde9e9ea3"/>
  <p:tag name="TAG_CONTENT_SUBINDEX" val="2"/>
  <p:tag name="YOO_CHATSHAPE_LINK" val="sp:子标题2"/>
</p:tagLst>
</file>

<file path=ppt/tags/tag4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7cb8c23f03104c21a32de72fde9e9ea3"/>
  <p:tag name="TAG_CONTENT_SUBINDEX" val="1"/>
  <p:tag name="YOO_CHATSHAPE_LINK" val="sp:子标题1"/>
</p:tagLst>
</file>

<file path=ppt/tags/tag4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7cb8c23f03104c21a32de72fde9e9ea3"/>
  <p:tag name="TAG_CONTENT_SUBINDEX" val="3"/>
  <p:tag name="YOO_CHATSHAPE_LINK" val="sp:子标题3"/>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7cb8c23f03104c21a32de72fde9e9ea3"/>
  <p:tag name="TAG_CONTENT_SUBINDEX" val="2"/>
  <p:tag name="YOO_CHATSHAPE_LINK" val="sp:子标题2"/>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汇报人：豆豆PPT"/>
  <p:tag name="YOO_CHATSHAPE_AUTHOR_NICK" val="喵喵酱5048"/>
</p:tagLst>
</file>

<file path=ppt/tags/tag5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7cb8c23f03104c21a32de72fde9e9ea3"/>
  <p:tag name="TAG_CONTENT_SUBINDEX" val="3"/>
  <p:tag name="YOO_CHATSHAPE_LINK" val="sp:子标题3"/>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7cb8c23f03104c21a32de72fde9e9ea3"/>
  <p:tag name="TAG_CONTENT_SUBINDEX" val="1"/>
  <p:tag name="YOO_CHATSHAPE_LINK" val="sp:子标题1"/>
</p:tagLst>
</file>

<file path=ppt/tags/tag5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7cb8c23f03104c21a32de72fde9e9ea3"/>
  <p:tag name="TAG_CONTENT_SUBINDEX" val="1"/>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7cb8c23f03104c21a32de72fde9e9ea3"/>
  <p:tag name="TAG_CONTENT_SUBINDEX" val="2"/>
</p:tagLst>
</file>

<file path=ppt/tags/tag5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7cb8c23f03104c21a32de72fde9e9ea3"/>
  <p:tag name="TAG_CONTENT_SUBINDEX" val="3"/>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7cb8c23f03104c21a32de72fde9e9ea3"/>
  <p:tag name="TAG_CONTENT_SUBINDEX" val="1"/>
</p:tagLst>
</file>

<file path=ppt/tags/tag5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7cb8c23f03104c21a32de72fde9e9ea3"/>
  <p:tag name="TAG_CONTENT_SUBINDEX" val="2"/>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7cb8c23f03104c21a32de72fde9e9ea3"/>
  <p:tag name="TAG_CONTENT_SUBINDEX" val="3"/>
</p:tagLst>
</file>

<file path=ppt/tags/tag5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03d08348a8b045a293d5362d65bc8e86"/>
</p:tagLst>
</file>

<file path=ppt/tags/tag5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4 6C14.0589 6 6 14.0589 6 24C6 33.9411 14.0589 42 24 42C33.9411 42 42 33.9411 42 24&quot; stroke=&quot;black&quot; stroke-width=&quot;4&quot; stroke-linecap=&quot;round&quot; stroke-linejoin=&quot;round&quot;/&gt;&#10;&lt;path d=&quot;M24 15C19.0294 15 15 19.0294 15 24C15 28.9706 19.0294 33 24 33C28.9706 33 33 28.9706 33 24&quot; stroke=&quot;black&quot; stroke-width=&quot;4&quot; stroke-linecap=&quot;round&quot; stroke-linejoin=&quot;round&quot;/&gt;&#10;&lt;path d=&quot;M24 24.0001L30.3 17.6943&quot; stroke=&quot;black&quot; stroke-width=&quot;4&quot; stroke-linecap=&quot;round&quot; stroke-linejoin=&quot;round&quot;/&gt;&#10;&lt;path d=&quot;M30.2998 11.4264V17.7H36.6249L41.9999 12.3002H35.7031V6L30.2998 11.4264Z&quot; fill=&quot;#2F88FF&quot; stroke=&quot;black&quot; stroke-width=&quot;4&quot; stroke-linejoin=&quot;round&quot;/&gt;&#10;&lt;/svg&gt;"/>
  <p:tag name="YOO_CHATSHAPE_ICON_STRING" val="品牌定位和目标市场"/>
  <p:tag name="YOO_CHATSHAPE_TYPE" val="YOO_CHATSHAPE_ICON"/>
  <p:tag name="TAG_CONTENT_GROUPINDEX" val="1"/>
  <p:tag name="TAG_CONTENT_DIAGRAM_INDEX" val="7cb8c23f03104c21a32de72fde9e9ea3"/>
  <p:tag name="TAG_CONTENT_SUBINDEX" val="1"/>
</p:tagLst>
</file>

<file path=ppt/tags/tag6.xml><?xml version="1.0" encoding="utf-8"?>
<p:tagLst xmlns:a="http://schemas.openxmlformats.org/drawingml/2006/main" xmlns:r="http://schemas.openxmlformats.org/officeDocument/2006/relationships" xmlns:p="http://schemas.openxmlformats.org/presentationml/2006/main">
  <p:tag name="YOO_CHATPAGE_TYPE" val="YOO_CHATPAGE_CATLOG"/>
  <p:tag name="AIGCCREATORID" val="AIGC生成内容仅供参考-2024/10/22 11:10:27 -805692"/>
</p:tagLst>
</file>

<file path=ppt/tags/tag6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6V42H30V6H4Z&quot; fill=&quot;#2F88FF&quot; stroke=&quot;black&quot; stroke-width=&quot;4&quot; stroke-linecap=&quot;round&quot; stroke-linejoin=&quot;round&quot;/&gt;&#10;&lt;path d=&quot;M12 42V6&quot; stroke=&quot;white&quot; stroke-width=&quot;4&quot; stroke-linecap=&quot;round&quot; stroke-linejoin=&quot;round&quot;/&gt;&#10;&lt;path d=&quot;M44 6H36V38L40 42L44 38V6Z&quot; fill=&quot;#2F88FF&quot; stroke=&quot;black&quot; stroke-width=&quot;4&quot; stroke-linecap=&quot;round&quot; stroke-linejoin=&quot;round&quot;/&gt;&#10;&lt;path d=&quot;M36 12H44&quot; stroke=&quot;white&quot; stroke-width=&quot;4&quot; stroke-linecap=&quot;round&quot; stroke-linejoin=&quot;round&quot;/&gt;&#10;&lt;path d=&quot;M30 6H4&quot; stroke=&quot;black&quot; stroke-width=&quot;4&quot; stroke-linecap=&quot;round&quot; stroke-linejoin=&quot;round&quot;/&gt;&#10;&lt;path d=&quot;M30 42H4&quot; stroke=&quot;black&quot; stroke-width=&quot;4&quot; stroke-linecap=&quot;round&quot; stroke-linejoin=&quot;round&quot;/&gt;&#10;&lt;path d=&quot;M36 6V22&quot; stroke=&quot;black&quot; stroke-width=&quot;4&quot; stroke-linecap=&quot;round&quot; stroke-linejoin=&quot;round&quot;/&gt;&#10;&lt;path d=&quot;M44 6V22&quot; stroke=&quot;black&quot; stroke-width=&quot;4&quot; stroke-linecap=&quot;round&quot; stroke-linejoin=&quot;round&quot;/&gt;&#10;&lt;/svg&gt;"/>
  <p:tag name="YOO_CHATSHAPE_ICON_STRING" val="品牌定位和目标市场"/>
  <p:tag name="YOO_CHATSHAPE_TYPE" val="YOO_CHATSHAPE_ICON"/>
  <p:tag name="TAG_CONTENT_GROUPINDEX" val="2"/>
  <p:tag name="TAG_CONTENT_DIAGRAM_INDEX" val="7cb8c23f03104c21a32de72fde9e9ea3"/>
  <p:tag name="TAG_CONTENT_SUBINDEX" val="2"/>
</p:tagLst>
</file>

<file path=ppt/tags/tag6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2 42C12.0589 42 4 33.9411 4 24C4 14.0589 12.0589 6 22 6&quot; stroke=&quot;black&quot; stroke-width=&quot;4&quot; stroke-linecap=&quot;round&quot; stroke-linejoin=&quot;round&quot;/&gt;&#10;&lt;path d=&quot;M44 42C34.0589 42 26 33.9411 26 24C26 14.0589 34.0589 6 44 6&quot; stroke=&quot;black&quot; stroke-width=&quot;4&quot; stroke-linecap=&quot;round&quot; stroke-linejoin=&quot;round&quot;/&gt;&#10;&lt;path d=&quot;M26 24H37&quot; stroke=&quot;black&quot; stroke-width=&quot;4&quot; stroke-linecap=&quot;round&quot; stroke-linejoin=&quot;round&quot;/&gt;&#10;&lt;/svg&gt;"/>
  <p:tag name="YOO_CHATSHAPE_ICON_STRING" val="品牌定位和目标市场"/>
  <p:tag name="YOO_CHATSHAPE_TYPE" val="YOO_CHATSHAPE_ICON"/>
  <p:tag name="TAG_CONTENT_GROUPINDEX" val="3"/>
  <p:tag name="TAG_CONTENT_DIAGRAM_INDEX" val="7cb8c23f03104c21a32de72fde9e9ea3"/>
  <p:tag name="TAG_CONTENT_SUBINDEX" val="3"/>
</p:tagLst>
</file>

<file path=ppt/tags/tag62.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10/22 11:10:27 -805692"/>
</p:tagLst>
</file>

<file path=ppt/tags/tag63.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cec9081ef5e349ba948faeca94bd7c9c.cc0"/>
  <p:tag name="TAG_CHATSHAPE_IMAGE_URL" val="http://image.yoojober.com/motion/resource-photo/558ef13a128ffcff968ee9d9f20f4053.jpeg-chatppt.cc0"/>
  <p:tag name="YOO_CHATSHAPE_TYPE" val="YOO_CHATSHAPE_CHILDIMAGE"/>
  <p:tag name="TAG_CONTENT_GROUPINDEX" val="0"/>
  <p:tag name="TAG_CONTENT_DIAGRAM_INDEX" val="20c22a0a96f9416bb26803c1ea81d44e"/>
  <p:tag name="TAG_CONTENT_SUBINDEX" val="1"/>
</p:tagLst>
</file>

<file path=ppt/tags/tag64.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354c11f45c3945dba2bae31c4a4b20f2.cc0"/>
  <p:tag name="TAG_CHATSHAPE_IMAGE_URL" val="http://image.yoojober.com/motion/resource-photo/c85f7fa232d4048a0e2e59cf111cfbe2.jpeg-chatppt.cc0"/>
  <p:tag name="YOO_CHATSHAPE_TYPE" val="YOO_CHATSHAPE_CHILDIMAGE"/>
  <p:tag name="TAG_CONTENT_GROUPINDEX" val="1"/>
  <p:tag name="TAG_CONTENT_DIAGRAM_INDEX" val="20c22a0a96f9416bb26803c1ea81d44e"/>
  <p:tag name="TAG_CONTENT_SUBINDEX" val="2"/>
</p:tagLst>
</file>

<file path=ppt/tags/tag65.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09b2a715973c456d9130bdd1c6bdf9e9.cc0"/>
  <p:tag name="TAG_CHATSHAPE_IMAGE_URL" val="http://image.yoojober.com/motion/resource-photo/ori/0a1/0a136086ad02acd5eb948b4065a09952.jpg-chatppt.cc0"/>
  <p:tag name="YOO_CHATSHAPE_TYPE" val="YOO_CHATSHAPE_CHILDIMAGE"/>
  <p:tag name="TAG_CONTENT_GROUPINDEX" val="2"/>
  <p:tag name="TAG_CONTENT_DIAGRAM_INDEX" val="20c22a0a96f9416bb26803c1ea81d44e"/>
  <p:tag name="TAG_CONTENT_SUBINDEX" val="3"/>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0c22a0a96f9416bb26803c1ea81d44e"/>
  <p:tag name="TAG_CONTENT_SUBINDEX" val="1"/>
  <p:tag name="YOO_CHATSHAPE_LINK" val="sp:子标题1"/>
</p:tagLst>
</file>

<file path=ppt/tags/tag6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0c22a0a96f9416bb26803c1ea81d44e"/>
  <p:tag name="TAG_CONTENT_SUBINDEX" val="2"/>
  <p:tag name="YOO_CHATSHAPE_LINK" val="sp:子标题2"/>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0c22a0a96f9416bb26803c1ea81d44e"/>
  <p:tag name="TAG_CONTENT_SUBINDEX" val="3"/>
  <p:tag name="YOO_CHATSHAPE_LINK" val="sp:子标题3"/>
</p:tagLst>
</file>

<file path=ppt/tags/tag6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20c22a0a96f9416bb26803c1ea81d44e"/>
  <p:tag name="TAG_CONTENT_SUBINDEX" val="1"/>
</p:tagLst>
</file>

<file path=ppt/tags/tag7.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637f0c5d-6cab-42d5-864d-b6e3f8efa75c"/>
  <p:tag name="YOO_CHAT_DIAGRAM_ALIGN" val="VAlign"/>
  <p:tag name="YOO_CHAT_DIAGRAM_GROUP" val="5"/>
  <p:tag name="TAG_CONTENT_GROUPINDEX" val="5"/>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20c22a0a96f9416bb26803c1ea81d44e"/>
  <p:tag name="TAG_CONTENT_SUBINDEX" val="2"/>
</p:tagLst>
</file>

<file path=ppt/tags/tag7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20c22a0a96f9416bb26803c1ea81d44e"/>
  <p:tag name="TAG_CONTENT_SUBINDEX" val="3"/>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20c22a0a96f9416bb26803c1ea81d44e"/>
  <p:tag name="TAG_CONTENT_SUBINDEX" val="1"/>
</p:tagLst>
</file>

<file path=ppt/tags/tag7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20c22a0a96f9416bb26803c1ea81d44e"/>
  <p:tag name="TAG_CONTENT_SUBINDEX" val="2"/>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20c22a0a96f9416bb26803c1ea81d44e"/>
  <p:tag name="TAG_CONTENT_SUBINDEX" val="3"/>
</p:tagLst>
</file>

<file path=ppt/tags/tag7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0c22a0a96f9416bb26803c1ea81d44e"/>
  <p:tag name="TAG_CONTENT_SUBINDEX" val="1"/>
  <p:tag name="YOO_CHATSHAPE_LINK" val="sp:子标题1"/>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0c22a0a96f9416bb26803c1ea81d44e"/>
  <p:tag name="TAG_CONTENT_SUBINDEX" val="2"/>
  <p:tag name="YOO_CHATSHAPE_LINK" val="sp:子标题2"/>
</p:tagLst>
</file>

<file path=ppt/tags/tag7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0c22a0a96f9416bb26803c1ea81d44e"/>
  <p:tag name="TAG_CONTENT_SUBINDEX" val="3"/>
  <p:tag name="YOO_CHATSHAPE_LINK" val="sp:子标题3"/>
</p:tagLst>
</file>

<file path=ppt/tags/tag7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d361b681d96c4a02a47f13801a9700cb"/>
</p:tagLst>
</file>

<file path=ppt/tags/tag79.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10/22 11:10:27 -805692"/>
</p:tagLst>
</file>

<file path=ppt/tags/tag8.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637f0c5d-6cab-42d5-864d-b6e3f8efa75c"/>
  <p:tag name="YOO_CHAT_DIAGRAM_ALIGN" val="VAlign"/>
  <p:tag name="YOO_CHAT_DIAGRAM_GROUP" val="5"/>
  <p:tag name="TAG_CONTENT_GROUPINDEX" val="5"/>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1.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83.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84.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bcf71e3ff7ac4e0ab39e81978e9e0c8f"/>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1"/>
  <p:tag name="YOO_CHATSHAPE_LINK" val="sp:子标题1"/>
</p:tagLst>
</file>

<file path=ppt/tags/tag8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2"/>
  <p:tag name="YOO_CHATSHAPE_LINK" val="sp:子标题2"/>
</p:tagLst>
</file>

<file path=ppt/tags/tag8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3"/>
  <p:tag name="YOO_CHATSHAPE_LINK" val="sp:子标题3"/>
</p:tagLst>
</file>

<file path=ppt/tags/tag8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4"/>
  <p:tag name="YOO_CHATSHAPE_LINK" val="sp:子标题4"/>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1"/>
  <p:tag name="YOO_CHATSHAPE_LINK" val="sp:子标题1"/>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637f0c5d-6cab-42d5-864d-b6e3f8efa75c"/>
  <p:tag name="YOO_CHAT_DIAGRAM_ALIGN" val="VAlign"/>
  <p:tag name="YOO_CHAT_DIAGRAM_GROUP" val="4"/>
  <p:tag name="TAG_CONTENT_GROUPINDEX" val="4"/>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3"/>
  <p:tag name="YOO_CHATSHAPE_LINK" val="sp:子标题3"/>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2"/>
  <p:tag name="YOO_CHATSHAPE_LINK" val="sp:子标题2"/>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4"/>
  <p:tag name="YOO_CHATSHAPE_LINK" val="sp:子标题4"/>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b5b72de301d04208b9c64bc3a65e8889"/>
  <p:tag name="TAG_CONTENT_SUBINDEX" val="1"/>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b5b72de301d04208b9c64bc3a65e8889"/>
  <p:tag name="TAG_CONTENT_SUBINDEX" val="1"/>
</p:tagLst>
</file>

<file path=ppt/tags/tag9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b5b72de301d04208b9c64bc3a65e8889"/>
  <p:tag name="TAG_CONTENT_SUBINDEX" val="3"/>
</p:tagLst>
</file>

<file path=ppt/tags/tag9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b5b72de301d04208b9c64bc3a65e8889"/>
  <p:tag name="TAG_CONTENT_SUBINDEX" val="3"/>
</p:tagLst>
</file>

<file path=ppt/tags/tag9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b5b72de301d04208b9c64bc3a65e8889"/>
  <p:tag name="TAG_CONTENT_SUBINDEX" val="2"/>
</p:tagLst>
</file>

<file path=ppt/tags/tag9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b5b72de301d04208b9c64bc3a65e8889"/>
  <p:tag name="TAG_CONTENT_SUBINDEX" val="2"/>
</p:tagLst>
</file>

<file path=ppt/tags/tag9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b5b72de301d04208b9c64bc3a65e8889"/>
  <p:tag name="TAG_CONTENT_SUBINDEX" val="4"/>
</p:tagLst>
</file>

<file path=ppt/theme/theme1.xml><?xml version="1.0" encoding="utf-8"?>
<a:theme xmlns:a="http://schemas.openxmlformats.org/drawingml/2006/main" name="f00deb2f685a5d4e074a79acdd1bcfc0_yPQtB2F6PeDQ">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字体搭配01-旁门左道">
      <a:majorFont>
        <a:latin typeface="Roboto Bold"/>
        <a:ea typeface="思源黑体 CN Bold"/>
        <a:cs typeface=""/>
      </a:majorFont>
      <a:minorFont>
        <a:latin typeface="Roboto Bold"/>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主题​​_-1530562780">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_-1380982711">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Office 主题​​_2122676304">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Office Theme_-1574698045">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Office Theme_-648183418">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Office 主题​​_-75760046">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ffice Theme_-1402230540">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7.xml><?xml version="1.0" encoding="utf-8"?>
<a:theme xmlns:a="http://schemas.openxmlformats.org/drawingml/2006/main" name="Office 主题​​_-1631432990">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8.xml><?xml version="1.0" encoding="utf-8"?>
<a:theme xmlns:a="http://schemas.openxmlformats.org/drawingml/2006/main" name="Office Theme_-689903545">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_1874777807">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_-1605444976">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_1659143604">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主题​​_1213926679">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主题​​_211796400">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主题​​_-914323464">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主题​​_486678881">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Theme_-779427372">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docProps/app.xml><?xml version="1.0" encoding="utf-8"?>
<Properties xmlns="http://schemas.openxmlformats.org/officeDocument/2006/extended-properties" xmlns:vt="http://schemas.openxmlformats.org/officeDocument/2006/docPropsVTypes">
  <Template>f00deb2f685a5d4e074a79acdd1bcfc0_yPQtB2F6PeDQ</Template>
  <TotalTime>64</TotalTime>
  <Words>3126</Words>
  <Application>Microsoft Office PowerPoint</Application>
  <PresentationFormat>宽屏</PresentationFormat>
  <Paragraphs>214</Paragraphs>
  <Slides>25</Slides>
  <Notes>24</Notes>
  <HiddenSlides>0</HiddenSlides>
  <MMClips>0</MMClips>
  <ScaleCrop>false</ScaleCrop>
  <HeadingPairs>
    <vt:vector size="6" baseType="variant">
      <vt:variant>
        <vt:lpstr>已用的字体</vt:lpstr>
      </vt:variant>
      <vt:variant>
        <vt:i4>4</vt:i4>
      </vt:variant>
      <vt:variant>
        <vt:lpstr>主题</vt:lpstr>
      </vt:variant>
      <vt:variant>
        <vt:i4>18</vt:i4>
      </vt:variant>
      <vt:variant>
        <vt:lpstr>幻灯片标题</vt:lpstr>
      </vt:variant>
      <vt:variant>
        <vt:i4>25</vt:i4>
      </vt:variant>
    </vt:vector>
  </HeadingPairs>
  <TitlesOfParts>
    <vt:vector size="47" baseType="lpstr">
      <vt:lpstr>思源黑体 CN Light</vt:lpstr>
      <vt:lpstr>思源黑体 Normal</vt:lpstr>
      <vt:lpstr>Arial</vt:lpstr>
      <vt:lpstr>Roboto Bold</vt:lpstr>
      <vt:lpstr>f00deb2f685a5d4e074a79acdd1bcfc0_yPQtB2F6PeDQ</vt:lpstr>
      <vt:lpstr>Office 主题​​_1874777807</vt:lpstr>
      <vt:lpstr>Office Theme_-1605444976</vt:lpstr>
      <vt:lpstr>Office Theme_1659143604</vt:lpstr>
      <vt:lpstr>Office 主题​​_1213926679</vt:lpstr>
      <vt:lpstr>Office 主题​​_211796400</vt:lpstr>
      <vt:lpstr>Office 主题​​_-914323464</vt:lpstr>
      <vt:lpstr>Office 主题​​_486678881</vt:lpstr>
      <vt:lpstr>Office Theme_-779427372</vt:lpstr>
      <vt:lpstr>Office 主题​​_-1530562780</vt:lpstr>
      <vt:lpstr>Office Theme_-1380982711</vt:lpstr>
      <vt:lpstr>Office 主题​​_2122676304</vt:lpstr>
      <vt:lpstr>Office Theme_-1574698045</vt:lpstr>
      <vt:lpstr>Office Theme_-648183418</vt:lpstr>
      <vt:lpstr>Office 主题​​_-75760046</vt:lpstr>
      <vt:lpstr>Office Theme_-1402230540</vt:lpstr>
      <vt:lpstr>Office 主题​​_-1631432990</vt:lpstr>
      <vt:lpstr>Office Theme_-689903545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HC D</dc:creator>
  <cp:keywords>AIGC生成内容仅供参考-2024/10/22 11:08:07 -805692</cp:keywords>
  <cp:lastModifiedBy>HC D</cp:lastModifiedBy>
  <cp:revision>2</cp:revision>
  <dcterms:created xsi:type="dcterms:W3CDTF">2024-10-22T03:08:07Z</dcterms:created>
  <dcterms:modified xsi:type="dcterms:W3CDTF">2024-10-22T04:16:01Z</dcterms:modified>
</cp:coreProperties>
</file>